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5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中级结束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5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Ctrl+Shift+Enter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求平均值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自动求和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AVERAGEIF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权平均值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SUMPRODUCT</a:t>
            </a:r>
          </a:p>
        </p:txBody>
      </p:sp>
    </p:spTree>
    <p:extLst>
      <p:ext uri="{BB962C8B-B14F-4D97-AF65-F5344CB8AC3E}">
        <p14:creationId xmlns:p14="http://schemas.microsoft.com/office/powerpoint/2010/main" val="313876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插入页眉和页脚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插入页眉和页脚</a:t>
            </a:r>
            <a:endParaRPr lang="en-US" altLang="zh-CN" dirty="0" smtClean="0"/>
          </a:p>
          <a:p>
            <a:r>
              <a:rPr lang="zh-CN" altLang="en-US" dirty="0" smtClean="0"/>
              <a:t>深入了解页码</a:t>
            </a:r>
            <a:endParaRPr lang="en-US" altLang="zh-CN" dirty="0" smtClean="0"/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认页码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页序</a:t>
            </a:r>
            <a:endParaRPr lang="en-US" altLang="zh-CN" dirty="0" smtClean="0"/>
          </a:p>
          <a:p>
            <a:pPr lvl="1"/>
            <a:r>
              <a:rPr lang="zh-CN" altLang="en-US" dirty="0"/>
              <a:t>奇偶</a:t>
            </a:r>
            <a:r>
              <a:rPr lang="zh-CN" altLang="en-US" dirty="0" smtClean="0"/>
              <a:t>页不同</a:t>
            </a:r>
            <a:endParaRPr lang="en-US" altLang="zh-CN" dirty="0" smtClean="0"/>
          </a:p>
          <a:p>
            <a:r>
              <a:rPr lang="zh-CN" altLang="en-US" dirty="0"/>
              <a:t>页眉页</a:t>
            </a:r>
            <a:r>
              <a:rPr lang="zh-CN" altLang="en-US" dirty="0" smtClean="0"/>
              <a:t>脚详细信息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时添加页眉和页脚到多个工作表</a:t>
            </a:r>
            <a:endParaRPr lang="en-US" altLang="zh-CN" dirty="0" smtClean="0"/>
          </a:p>
          <a:p>
            <a:pPr lvl="1"/>
            <a:r>
              <a:rPr lang="zh-CN" altLang="en-US" dirty="0"/>
              <a:t>首页不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合并元素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置元素格式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/>
              <a:t>数据排序和筛选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筛选简介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单列排序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列排序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</a:t>
            </a:r>
            <a:r>
              <a:rPr lang="zh-CN" altLang="en-US" dirty="0"/>
              <a:t>定义序</a:t>
            </a:r>
            <a:r>
              <a:rPr lang="zh-CN" altLang="en-US" dirty="0" smtClean="0"/>
              <a:t>列排</a:t>
            </a:r>
            <a:r>
              <a:rPr lang="zh-CN" altLang="en-US" dirty="0"/>
              <a:t>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按照颜色排序</a:t>
            </a:r>
            <a:endParaRPr lang="en-US" altLang="zh-CN" dirty="0" smtClean="0"/>
          </a:p>
          <a:p>
            <a:pPr lvl="1"/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行排序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/>
              <a:t>筛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动筛选</a:t>
            </a:r>
            <a:endParaRPr lang="en-US" altLang="zh-CN" dirty="0" smtClean="0"/>
          </a:p>
          <a:p>
            <a:pPr lvl="1"/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颜</a:t>
            </a:r>
            <a:r>
              <a:rPr lang="ja-JP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色筛</a:t>
            </a:r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6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高级筛选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高级筛选</a:t>
            </a:r>
            <a:endParaRPr lang="en-US" altLang="zh-CN" dirty="0"/>
          </a:p>
          <a:p>
            <a:pPr lvl="1"/>
            <a:r>
              <a:rPr lang="zh-CN" altLang="en-US" dirty="0"/>
              <a:t>重复项</a:t>
            </a:r>
            <a:endParaRPr lang="en-US" altLang="zh-CN" dirty="0"/>
          </a:p>
          <a:p>
            <a:pPr lvl="1"/>
            <a:r>
              <a:rPr lang="zh-CN" altLang="en-US" dirty="0"/>
              <a:t>条件区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条件区域自</a:t>
            </a:r>
            <a:r>
              <a:rPr lang="zh-CN" altLang="en-US" dirty="0"/>
              <a:t>定</a:t>
            </a:r>
            <a:r>
              <a:rPr lang="zh-CN" altLang="en-US" dirty="0" smtClean="0"/>
              <a:t>义条件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制筛选结果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使用条件格式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条件格式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种条件格式</a:t>
            </a:r>
            <a:endParaRPr lang="en-US" altLang="zh-CN" dirty="0" smtClean="0"/>
          </a:p>
          <a:p>
            <a:r>
              <a:rPr lang="zh-CN" altLang="en-US" dirty="0" smtClean="0"/>
              <a:t>为日期设置条件格式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TODAY</a:t>
            </a:r>
          </a:p>
          <a:p>
            <a:r>
              <a:rPr lang="zh-CN" altLang="en-US" dirty="0" smtClean="0"/>
              <a:t>为文本设置条件格式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制和删除条件格式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93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条</a:t>
            </a:r>
            <a:r>
              <a:rPr lang="zh-CN" altLang="en-US" dirty="0"/>
              <a:t>件格</a:t>
            </a:r>
            <a:r>
              <a:rPr lang="zh-CN" altLang="en-US" dirty="0" smtClean="0"/>
              <a:t>式（高级）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错误单元格</a:t>
            </a:r>
            <a:endParaRPr lang="en-US" altLang="zh-CN" dirty="0" smtClean="0"/>
          </a:p>
          <a:p>
            <a:r>
              <a:rPr lang="zh-CN" altLang="en-US" dirty="0"/>
              <a:t>公</a:t>
            </a:r>
            <a:r>
              <a:rPr lang="zh-CN" altLang="en-US" dirty="0" smtClean="0"/>
              <a:t>式应用条件格式</a:t>
            </a:r>
            <a:endParaRPr lang="en-US" altLang="zh-CN" dirty="0" smtClean="0"/>
          </a:p>
          <a:p>
            <a:pPr lvl="1"/>
            <a:r>
              <a:rPr lang="zh-CN" altLang="en-US" dirty="0"/>
              <a:t>活</a:t>
            </a:r>
            <a:r>
              <a:rPr lang="zh-CN" altLang="en-US" dirty="0" smtClean="0"/>
              <a:t>动单元格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</a:t>
            </a:r>
          </a:p>
          <a:p>
            <a:r>
              <a:rPr lang="zh-CN" altLang="en-US" dirty="0"/>
              <a:t>管</a:t>
            </a:r>
            <a:r>
              <a:rPr lang="zh-CN" altLang="en-US" dirty="0" smtClean="0"/>
              <a:t>理条件格式</a:t>
            </a:r>
            <a:endParaRPr lang="en-US" altLang="zh-CN" dirty="0" smtClean="0"/>
          </a:p>
          <a:p>
            <a:pPr lvl="1"/>
            <a:r>
              <a:rPr lang="zh-CN" altLang="en-US" dirty="0"/>
              <a:t>优先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看</a:t>
            </a:r>
            <a:endParaRPr lang="en-US" altLang="zh-CN" dirty="0" smtClean="0"/>
          </a:p>
          <a:p>
            <a:pPr lvl="1"/>
            <a:r>
              <a:rPr lang="zh-CN" altLang="en-US" dirty="0"/>
              <a:t>排</a:t>
            </a:r>
            <a:r>
              <a:rPr lang="zh-CN" altLang="en-US" dirty="0" smtClean="0"/>
              <a:t>序和筛选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95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</a:t>
            </a:r>
            <a:r>
              <a:rPr lang="zh-CN" altLang="en-US" dirty="0"/>
              <a:t>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</a:t>
            </a:r>
            <a:r>
              <a:rPr lang="zh-CN" altLang="en-US" dirty="0"/>
              <a:t>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Backstage</a:t>
            </a:r>
          </a:p>
          <a:p>
            <a:r>
              <a:rPr lang="zh-CN" altLang="en-US" dirty="0"/>
              <a:t>功能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选项卡</a:t>
            </a:r>
            <a:endParaRPr lang="en-US" altLang="zh-CN" dirty="0" smtClean="0"/>
          </a:p>
          <a:p>
            <a:pPr lvl="1"/>
            <a:r>
              <a:rPr lang="zh-CN" altLang="en-US" dirty="0"/>
              <a:t>上下</a:t>
            </a:r>
            <a:r>
              <a:rPr lang="zh-CN" altLang="en-US" dirty="0" smtClean="0"/>
              <a:t>文选项卡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兼容性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67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VLOOKUP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VLOOKUP</a:t>
            </a:r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阅值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查阅表格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区域查阅</a:t>
            </a:r>
            <a:endParaRPr lang="en-US" altLang="zh-CN" dirty="0" smtClean="0"/>
          </a:p>
          <a:p>
            <a:r>
              <a:rPr lang="zh-CN" altLang="en-US" dirty="0"/>
              <a:t>容易犯</a:t>
            </a:r>
            <a:r>
              <a:rPr lang="zh-CN" altLang="en-US" dirty="0" smtClean="0"/>
              <a:t>的错误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阅表格在查阅值右侧或另外一张工作表</a:t>
            </a:r>
            <a:endParaRPr lang="en-US" altLang="zh-CN" dirty="0" smtClean="0"/>
          </a:p>
          <a:p>
            <a:pPr lvl="1"/>
            <a:r>
              <a:rPr lang="zh-CN" altLang="en-US" dirty="0"/>
              <a:t>按行排</a:t>
            </a:r>
            <a:r>
              <a:rPr lang="zh-CN" altLang="en-US" dirty="0" smtClean="0"/>
              <a:t>列数据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</a:t>
            </a:r>
            <a:r>
              <a:rPr lang="zh-CN" altLang="en-US" dirty="0"/>
              <a:t>时没有用绝</a:t>
            </a:r>
            <a:r>
              <a:rPr lang="zh-CN" altLang="en-US" dirty="0" smtClean="0"/>
              <a:t>对单元格引用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74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比较文本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TRIM</a:t>
            </a:r>
          </a:p>
          <a:p>
            <a:r>
              <a:rPr lang="zh-CN" altLang="en-US" dirty="0"/>
              <a:t>嵌</a:t>
            </a:r>
            <a:r>
              <a:rPr lang="zh-CN" altLang="en-US" dirty="0" smtClean="0"/>
              <a:t>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带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OR</a:t>
            </a:r>
            <a:r>
              <a:rPr lang="zh-CN" altLang="en-US" dirty="0"/>
              <a:t>函</a:t>
            </a:r>
            <a:r>
              <a:rPr lang="zh-CN" altLang="en-US" dirty="0" smtClean="0"/>
              <a:t>数的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COUNTIFS &amp; SUMIFS</a:t>
            </a:r>
          </a:p>
          <a:p>
            <a:r>
              <a:rPr lang="en-US" altLang="zh-CN" dirty="0" smtClean="0"/>
              <a:t>AVERAGEIFS &amp; IFERROR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3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数组公式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</a:t>
            </a:r>
          </a:p>
          <a:p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MAX</a:t>
            </a:r>
          </a:p>
          <a:p>
            <a:r>
              <a:rPr lang="zh-CN" altLang="en-US" dirty="0"/>
              <a:t>编</a:t>
            </a:r>
            <a:r>
              <a:rPr lang="zh-CN" altLang="en-US" dirty="0" smtClean="0"/>
              <a:t>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下拉列表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英文逗号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命名区域</a:t>
            </a:r>
            <a:endParaRPr lang="en-US" altLang="zh-CN" dirty="0" smtClean="0"/>
          </a:p>
          <a:p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输入信息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出错警告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/>
              <a:t>管</a:t>
            </a:r>
            <a:r>
              <a:rPr lang="zh-CN" altLang="en-US" dirty="0" smtClean="0"/>
              <a:t>理下拉列表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藏列、行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隐藏工作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/>
              <a:t>密码保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锁定单元格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65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数据透视表（创建）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18103"/>
            <a:ext cx="8946541" cy="4195481"/>
          </a:xfrm>
        </p:spPr>
        <p:txBody>
          <a:bodyPr/>
          <a:lstStyle/>
          <a:p>
            <a:r>
              <a:rPr lang="zh-CN" altLang="en-US" dirty="0" smtClean="0"/>
              <a:t>创</a:t>
            </a:r>
            <a:r>
              <a:rPr lang="zh-CN" altLang="en-US" dirty="0" smtClean="0"/>
              <a:t>建数据透视表</a:t>
            </a:r>
            <a:endParaRPr lang="en-US" altLang="zh-CN" dirty="0" smtClean="0"/>
          </a:p>
          <a:p>
            <a:pPr lvl="1"/>
            <a:r>
              <a:rPr lang="zh-CN" altLang="en-US" dirty="0"/>
              <a:t>字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2"/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筛选器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分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组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/>
              <a:t>设计</a:t>
            </a:r>
            <a:endParaRPr lang="en-US" altLang="zh-CN" dirty="0" smtClean="0"/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推荐的数据透视表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38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数据分析表（分析）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筛选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汇总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级分析</a:t>
            </a:r>
            <a:endParaRPr lang="en-US" altLang="zh-CN" dirty="0" smtClean="0"/>
          </a:p>
          <a:p>
            <a:pPr lvl="1"/>
            <a:r>
              <a:rPr lang="zh-CN" altLang="en-US" dirty="0"/>
              <a:t>切片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/>
              <a:t>日程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/>
              <a:t>数据透视图</a:t>
            </a:r>
          </a:p>
        </p:txBody>
      </p:sp>
    </p:spTree>
    <p:extLst>
      <p:ext uri="{BB962C8B-B14F-4D97-AF65-F5344CB8AC3E}">
        <p14:creationId xmlns:p14="http://schemas.microsoft.com/office/powerpoint/2010/main" val="19770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密码保护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密</a:t>
            </a:r>
            <a:r>
              <a:rPr lang="zh-CN" altLang="en-US" dirty="0" smtClean="0"/>
              <a:t>码保护工作簿</a:t>
            </a:r>
            <a:endParaRPr lang="en-US" altLang="zh-CN" dirty="0" smtClean="0"/>
          </a:p>
          <a:p>
            <a:pPr lvl="1"/>
            <a:r>
              <a:rPr lang="zh-CN" altLang="en-US" dirty="0"/>
              <a:t>保</a:t>
            </a:r>
            <a:r>
              <a:rPr lang="zh-CN" altLang="en-US" dirty="0" smtClean="0"/>
              <a:t>护结构</a:t>
            </a:r>
            <a:endParaRPr lang="en-US" altLang="zh-CN" dirty="0" smtClean="0"/>
          </a:p>
          <a:p>
            <a:r>
              <a:rPr lang="zh-CN" altLang="en-US" dirty="0"/>
              <a:t>密码保</a:t>
            </a:r>
            <a:r>
              <a:rPr lang="zh-CN" altLang="en-US" dirty="0" smtClean="0"/>
              <a:t>护工作表</a:t>
            </a:r>
            <a:endParaRPr lang="en-US" altLang="zh-CN" dirty="0" smtClean="0"/>
          </a:p>
          <a:p>
            <a:r>
              <a:rPr lang="zh-CN" altLang="en-US" dirty="0"/>
              <a:t>停止保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r>
              <a:rPr lang="zh-CN" altLang="en-US" dirty="0"/>
              <a:t>只</a:t>
            </a:r>
            <a:r>
              <a:rPr lang="zh-CN" altLang="en-US" dirty="0" smtClean="0"/>
              <a:t>读工作簿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打印（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打印工作表和工作簿</a:t>
            </a:r>
            <a:endParaRPr lang="en-US" altLang="zh-CN" dirty="0" smtClean="0"/>
          </a:p>
          <a:p>
            <a:r>
              <a:rPr lang="zh-CN" altLang="en-US" dirty="0"/>
              <a:t>页面布</a:t>
            </a:r>
            <a:r>
              <a:rPr lang="zh-CN" altLang="en-US" dirty="0" smtClean="0"/>
              <a:t>局</a:t>
            </a:r>
            <a:endParaRPr lang="en-US" altLang="zh-CN" dirty="0" smtClean="0"/>
          </a:p>
          <a:p>
            <a:pPr lvl="1"/>
            <a:r>
              <a:rPr lang="zh-CN" altLang="en-US" dirty="0"/>
              <a:t>页</a:t>
            </a:r>
            <a:r>
              <a:rPr lang="zh-CN" altLang="en-US" dirty="0" smtClean="0"/>
              <a:t>眉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页脚</a:t>
            </a:r>
            <a:endParaRPr lang="en-US" altLang="zh-CN" dirty="0" smtClean="0"/>
          </a:p>
          <a:p>
            <a:pPr lvl="1"/>
            <a:r>
              <a:rPr lang="zh-CN" altLang="en-US" dirty="0"/>
              <a:t>标题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印特定单元格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打印区域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印特定表格</a:t>
            </a:r>
            <a:endParaRPr lang="en-US" altLang="zh-CN" dirty="0" smtClean="0"/>
          </a:p>
          <a:p>
            <a:r>
              <a:rPr lang="zh-CN" altLang="en-US" dirty="0" smtClean="0"/>
              <a:t>打印特</a:t>
            </a:r>
            <a:r>
              <a:rPr lang="zh-CN" altLang="en-US" dirty="0"/>
              <a:t>定页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pPr lvl="1"/>
            <a:r>
              <a:rPr lang="zh-CN" altLang="en-US" dirty="0"/>
              <a:t>页边</a:t>
            </a:r>
            <a:r>
              <a:rPr lang="zh-CN" altLang="en-US" dirty="0" smtClean="0"/>
              <a:t>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纸张方向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1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/>
              <a:t>– </a:t>
            </a:r>
            <a:r>
              <a:rPr lang="zh-CN" altLang="en-US" dirty="0"/>
              <a:t>打印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</a:t>
            </a:r>
            <a:r>
              <a:rPr lang="zh-CN" altLang="en-US" dirty="0"/>
              <a:t>页预览</a:t>
            </a:r>
            <a:endParaRPr lang="en-US" altLang="zh-CN" dirty="0"/>
          </a:p>
          <a:p>
            <a:r>
              <a:rPr lang="zh-CN" altLang="en-US" dirty="0"/>
              <a:t>分页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 smtClean="0"/>
              <a:t>调整为合适大小</a:t>
            </a:r>
            <a:endParaRPr lang="en-US" altLang="zh-CN" dirty="0" smtClean="0"/>
          </a:p>
          <a:p>
            <a:pPr lvl="1"/>
            <a:r>
              <a:rPr lang="zh-CN" altLang="en-US" dirty="0"/>
              <a:t>宽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/>
              <a:t>缩放比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印批注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印网格线，标题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印水印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8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开发工具</a:t>
            </a:r>
            <a:endParaRPr lang="en-US" altLang="zh-CN" dirty="0" smtClean="0"/>
          </a:p>
          <a:p>
            <a:r>
              <a:rPr lang="zh-CN" altLang="en-US" dirty="0"/>
              <a:t>录制</a:t>
            </a:r>
            <a:r>
              <a:rPr lang="zh-CN" altLang="en-US" dirty="0" smtClean="0"/>
              <a:t>宏</a:t>
            </a:r>
            <a:endParaRPr lang="en-US" altLang="zh-CN" dirty="0" smtClean="0"/>
          </a:p>
          <a:p>
            <a:pPr lvl="1"/>
            <a:r>
              <a:rPr lang="zh-CN" altLang="en-US" dirty="0"/>
              <a:t>绝</a:t>
            </a:r>
            <a:r>
              <a:rPr lang="zh-CN" altLang="en-US" dirty="0" smtClean="0"/>
              <a:t>对引用</a:t>
            </a:r>
            <a:endParaRPr lang="en-US" altLang="zh-CN" dirty="0" smtClean="0"/>
          </a:p>
          <a:p>
            <a:pPr lvl="1"/>
            <a:r>
              <a:rPr lang="zh-CN" altLang="en-US" dirty="0"/>
              <a:t>相</a:t>
            </a:r>
            <a:r>
              <a:rPr lang="zh-CN" altLang="en-US" dirty="0" smtClean="0"/>
              <a:t>对引用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辑宏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Basic</a:t>
            </a:r>
          </a:p>
          <a:p>
            <a:r>
              <a:rPr lang="zh-CN" altLang="en-US" dirty="0"/>
              <a:t>保</a:t>
            </a:r>
            <a:r>
              <a:rPr lang="zh-CN" altLang="en-US" dirty="0" smtClean="0"/>
              <a:t>存宏</a:t>
            </a:r>
            <a:endParaRPr lang="en-US" altLang="zh-CN" dirty="0" smtClean="0"/>
          </a:p>
          <a:p>
            <a:pPr lvl="1"/>
            <a:r>
              <a:rPr lang="zh-CN" altLang="en-US" dirty="0"/>
              <a:t>个</a:t>
            </a:r>
            <a:r>
              <a:rPr lang="zh-CN" altLang="en-US" dirty="0" smtClean="0"/>
              <a:t>人宏工作簿</a:t>
            </a:r>
            <a:endParaRPr lang="en-US" altLang="zh-CN" dirty="0" smtClean="0"/>
          </a:p>
          <a:p>
            <a:r>
              <a:rPr lang="zh-CN" altLang="en-US" dirty="0" smtClean="0"/>
              <a:t>为宏分配按钮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4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操作介绍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 smtClean="0"/>
              <a:t>求平</a:t>
            </a:r>
            <a:r>
              <a:rPr lang="zh-CN" altLang="en-US" dirty="0"/>
              <a:t>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密码保护工作簿和工作表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印工作表和工作簿</a:t>
            </a:r>
            <a:endParaRPr lang="en-US" altLang="zh-CN" dirty="0" smtClean="0"/>
          </a:p>
          <a:p>
            <a:pPr lvl="1"/>
            <a:r>
              <a:rPr lang="zh-CN" altLang="en-US" smtClean="0"/>
              <a:t>使用宏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3968</TotalTime>
  <Words>1387</Words>
  <Application>Microsoft Office PowerPoint</Application>
  <PresentationFormat>Widescreen</PresentationFormat>
  <Paragraphs>259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SimSun</vt:lpstr>
      <vt:lpstr>SimSun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 – 操作介绍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  <vt:lpstr>Excel动手实验室 – 求平均值</vt:lpstr>
      <vt:lpstr>Excel动手实验室 – 插入页眉和页脚</vt:lpstr>
      <vt:lpstr>Excel动手实验室 - 数据排序和筛选</vt:lpstr>
      <vt:lpstr>Excel动手实验室 – 高级筛选</vt:lpstr>
      <vt:lpstr>Excel动手实验室 – 使用条件格式</vt:lpstr>
      <vt:lpstr>Excel动手实验室 - 条件格式（高级）</vt:lpstr>
      <vt:lpstr>Excel动手实验室 - VLOOKUP</vt:lpstr>
      <vt:lpstr>Excel动手实验室 – 高级IF函数</vt:lpstr>
      <vt:lpstr>Excel动手实验室 – 数组公式</vt:lpstr>
      <vt:lpstr>Excel动手实验室 – 下拉列表</vt:lpstr>
      <vt:lpstr>Excel动手实验室 – 数据透视表（创建）</vt:lpstr>
      <vt:lpstr>Excel动手实验室 – 数据分析表（分析）</vt:lpstr>
      <vt:lpstr>Excel动手实验室 – 密码保护</vt:lpstr>
      <vt:lpstr>Excel动手实验室 – 打印（1）</vt:lpstr>
      <vt:lpstr>Excel动手实验室 – 打印（2）</vt:lpstr>
      <vt:lpstr>Excel动手实验室 – 使用宏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BigEgg</cp:lastModifiedBy>
  <cp:revision>101</cp:revision>
  <dcterms:created xsi:type="dcterms:W3CDTF">2015-05-16T04:38:12Z</dcterms:created>
  <dcterms:modified xsi:type="dcterms:W3CDTF">2015-07-03T17:16:07Z</dcterms:modified>
</cp:coreProperties>
</file>