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定义序</a:t>
            </a:r>
            <a:r>
              <a:rPr lang="zh-CN" altLang="en-US" dirty="0" smtClean="0"/>
              <a:t>列排</a:t>
            </a:r>
            <a:r>
              <a:rPr lang="zh-CN" altLang="en-US" dirty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行排序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颜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色筛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3530</TotalTime>
  <Words>1382</Words>
  <Application>Microsoft Office PowerPoint</Application>
  <PresentationFormat>Widescreen</PresentationFormat>
  <Paragraphs>258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96</cp:revision>
  <dcterms:created xsi:type="dcterms:W3CDTF">2015-05-16T04:38:12Z</dcterms:created>
  <dcterms:modified xsi:type="dcterms:W3CDTF">2015-07-02T15:15:39Z</dcterms:modified>
</cp:coreProperties>
</file>