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肖鉴明</a:t>
            </a:r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自动填从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/>
              <a:t>求一组数的平均值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140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Century Gothic</vt:lpstr>
      <vt:lpstr>Wingdings 3</vt:lpstr>
      <vt:lpstr>Ion</vt:lpstr>
      <vt:lpstr>Excel动手实验室</vt:lpstr>
      <vt:lpstr>Excel动手实验室</vt:lpstr>
      <vt:lpstr>Excel动手实验室</vt:lpstr>
      <vt:lpstr>Excel动手实验室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5</cp:revision>
  <dcterms:created xsi:type="dcterms:W3CDTF">2015-05-16T04:38:12Z</dcterms:created>
  <dcterms:modified xsi:type="dcterms:W3CDTF">2015-05-16T05:08:19Z</dcterms:modified>
</cp:coreProperties>
</file>