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35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/>
              <a:t>定义序</a:t>
            </a:r>
            <a:r>
              <a:rPr lang="zh-CN" altLang="en-US" dirty="0" smtClean="0"/>
              <a:t>列排</a:t>
            </a:r>
            <a:r>
              <a:rPr lang="zh-CN" altLang="en-US" dirty="0"/>
              <a:t>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行排序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颜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色筛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/>
              <a:t>按行排</a:t>
            </a:r>
            <a:r>
              <a:rPr lang="zh-CN" altLang="en-US" dirty="0" smtClean="0"/>
              <a:t>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</a:t>
            </a:r>
            <a:r>
              <a:rPr lang="zh-CN" altLang="en-US" dirty="0"/>
              <a:t>时没有用绝</a:t>
            </a:r>
            <a:r>
              <a:rPr lang="zh-CN" altLang="en-US" dirty="0" smtClean="0"/>
              <a:t>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输入信息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出错警告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18103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2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筛选器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分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推荐的数据透视表</a:t>
            </a:r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</a:t>
            </a:r>
            <a:r>
              <a:rPr lang="zh-CN" altLang="en-US" dirty="0"/>
              <a:t>据透视表</a:t>
            </a:r>
            <a:r>
              <a:rPr lang="zh-CN" altLang="en-US" dirty="0" smtClean="0"/>
              <a:t>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r>
              <a:rPr lang="zh-CN" altLang="en-US" dirty="0"/>
              <a:t>录制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zh-CN" altLang="en-US" dirty="0"/>
              <a:t>绝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辑宏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Basic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存宏</a:t>
            </a:r>
            <a:endParaRPr lang="en-US" altLang="zh-CN" dirty="0" smtClean="0"/>
          </a:p>
          <a:p>
            <a:pPr lvl="1"/>
            <a:r>
              <a:rPr lang="zh-CN" altLang="en-US" dirty="0"/>
              <a:t>个</a:t>
            </a:r>
            <a:r>
              <a:rPr lang="zh-CN" altLang="en-US" dirty="0" smtClean="0"/>
              <a:t>人宏工作簿</a:t>
            </a:r>
            <a:endParaRPr lang="en-US" altLang="zh-CN" dirty="0" smtClean="0"/>
          </a:p>
          <a:p>
            <a:r>
              <a:rPr lang="zh-CN" altLang="en-US" dirty="0" smtClean="0"/>
              <a:t>为宏分配按钮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smtClean="0"/>
              <a:t>使用宏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3969</TotalTime>
  <Words>1387</Words>
  <Application>Microsoft Office PowerPoint</Application>
  <PresentationFormat>Widescreen</PresentationFormat>
  <Paragraphs>259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SimSun</vt:lpstr>
      <vt:lpstr>SimSun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数据透视表（分析）</vt:lpstr>
      <vt:lpstr>Excel动手实验室 – 密码保护</vt:lpstr>
      <vt:lpstr>Excel动手实验室 – 打印（1）</vt:lpstr>
      <vt:lpstr>Excel动手实验室 – 打印（2）</vt:lpstr>
      <vt:lpstr>Excel动手实验室 – 使用宏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BigEgg</cp:lastModifiedBy>
  <cp:revision>103</cp:revision>
  <dcterms:created xsi:type="dcterms:W3CDTF">2015-05-16T04:38:12Z</dcterms:created>
  <dcterms:modified xsi:type="dcterms:W3CDTF">2015-07-05T12:50:24Z</dcterms:modified>
</cp:coreProperties>
</file>