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</a:t>
            </a:r>
            <a:r>
              <a:rPr lang="zh-CN" altLang="en-US" dirty="0"/>
              <a:t>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按照颜色排序</a:t>
            </a:r>
            <a:endParaRPr lang="en-US" altLang="zh-CN" dirty="0" smtClean="0"/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zh-CN" altLang="en-US" dirty="0"/>
              <a:t>自定</a:t>
            </a:r>
            <a:r>
              <a:rPr lang="zh-CN" altLang="en-US" dirty="0" smtClean="0"/>
              <a:t>义筛选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制筛选结果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使用条件格式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条件格式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种条件格式</a:t>
            </a:r>
            <a:endParaRPr lang="en-US" altLang="zh-CN" dirty="0" smtClean="0"/>
          </a:p>
          <a:p>
            <a:r>
              <a:rPr lang="zh-CN" altLang="en-US" dirty="0" smtClean="0"/>
              <a:t>为日期设置条件格式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TODAY</a:t>
            </a:r>
          </a:p>
          <a:p>
            <a:r>
              <a:rPr lang="zh-CN" altLang="en-US" dirty="0" smtClean="0"/>
              <a:t>为文本设置条件格式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制和删除条件格式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3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</a:t>
            </a:r>
            <a:r>
              <a:rPr lang="zh-CN" altLang="en-US" dirty="0"/>
              <a:t>作</a:t>
            </a:r>
            <a:r>
              <a:rPr lang="zh-CN" altLang="en-US" dirty="0" smtClean="0"/>
              <a:t>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1699</TotalTime>
  <Words>841</Words>
  <Application>Microsoft Office PowerPoint</Application>
  <PresentationFormat>Widescreen</PresentationFormat>
  <Paragraphs>152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  <vt:lpstr>Excel动手实验室 – 使用条件格式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54</cp:revision>
  <dcterms:created xsi:type="dcterms:W3CDTF">2015-05-16T04:38:12Z</dcterms:created>
  <dcterms:modified xsi:type="dcterms:W3CDTF">2015-05-17T16:14:24Z</dcterms:modified>
</cp:coreProperties>
</file>