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从</a:t>
            </a:r>
            <a:r>
              <a:rPr lang="zh-CN" altLang="en-US" dirty="0"/>
              <a:t>入</a:t>
            </a:r>
            <a:r>
              <a:rPr lang="zh-CN" altLang="en-US" dirty="0" smtClean="0"/>
              <a:t>门到精通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肖鉴明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Century Gothic</vt:lpstr>
      <vt:lpstr>Wingdings 3</vt:lpstr>
      <vt:lpstr>Ion</vt:lpstr>
      <vt:lpstr>Excel从入门到精通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2</cp:revision>
  <dcterms:created xsi:type="dcterms:W3CDTF">2015-05-16T04:38:12Z</dcterms:created>
  <dcterms:modified xsi:type="dcterms:W3CDTF">2015-05-16T04:49:51Z</dcterms:modified>
</cp:coreProperties>
</file>