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自动填从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/>
              <a:t>求一组数的平均值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</a:t>
            </a:r>
            <a:r>
              <a:rPr lang="zh-CN" altLang="en-US" dirty="0" smtClean="0"/>
              <a:t>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  <a:endParaRPr lang="en-US" altLang="zh-CN" dirty="0" smtClean="0"/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</a:t>
            </a:r>
            <a:r>
              <a:rPr lang="zh-CN" altLang="en-US" dirty="0" smtClean="0"/>
              <a:t>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275</Words>
  <Application>Microsoft Office PowerPoint</Application>
  <PresentationFormat>Widescreen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16</cp:revision>
  <dcterms:created xsi:type="dcterms:W3CDTF">2015-05-16T04:38:12Z</dcterms:created>
  <dcterms:modified xsi:type="dcterms:W3CDTF">2015-05-16T07:28:16Z</dcterms:modified>
</cp:coreProperties>
</file>