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</a:t>
            </a:r>
            <a:r>
              <a:rPr lang="zh-CN" altLang="en-US" dirty="0"/>
              <a:t>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按列排列数据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制时绝对单元格引用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zh-CN" altLang="en-US" dirty="0" smtClean="0"/>
              <a:t>输入消息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误消息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藏工作表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en-US" altLang="zh-CN" dirty="0" smtClean="0"/>
          </a:p>
          <a:p>
            <a:r>
              <a:rPr lang="zh-CN" altLang="en-US" dirty="0"/>
              <a:t>手动创</a:t>
            </a:r>
            <a:r>
              <a:rPr lang="zh-CN" altLang="en-US" dirty="0" smtClean="0"/>
              <a:t>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数据分析表（分析）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密码保护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码保护工作簿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护结构</a:t>
            </a:r>
            <a:endParaRPr lang="en-US" altLang="zh-CN" dirty="0" smtClean="0"/>
          </a:p>
          <a:p>
            <a:r>
              <a:rPr lang="zh-CN" altLang="en-US" dirty="0"/>
              <a:t>密码保</a:t>
            </a:r>
            <a:r>
              <a:rPr lang="zh-CN" altLang="en-US" dirty="0" smtClean="0"/>
              <a:t>护工作表</a:t>
            </a:r>
            <a:endParaRPr lang="en-US" altLang="zh-CN" dirty="0" smtClean="0"/>
          </a:p>
          <a:p>
            <a:r>
              <a:rPr lang="zh-CN" altLang="en-US" dirty="0"/>
              <a:t>停止保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读工作簿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打印（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打印工作表和工作簿</a:t>
            </a:r>
            <a:endParaRPr lang="en-US" altLang="zh-CN" dirty="0" smtClean="0"/>
          </a:p>
          <a:p>
            <a:r>
              <a:rPr lang="zh-CN" altLang="en-US" dirty="0"/>
              <a:t>页面布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pPr lvl="1"/>
            <a:r>
              <a:rPr lang="zh-CN" altLang="en-US" dirty="0"/>
              <a:t>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印特定单元格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打印区域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印特定表格</a:t>
            </a:r>
            <a:endParaRPr lang="en-US" altLang="zh-CN" dirty="0" smtClean="0"/>
          </a:p>
          <a:p>
            <a:r>
              <a:rPr lang="zh-CN" altLang="en-US" dirty="0" smtClean="0"/>
              <a:t>打印特</a:t>
            </a:r>
            <a:r>
              <a:rPr lang="zh-CN" altLang="en-US" dirty="0"/>
              <a:t>定页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/>
              <a:t>页边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纸张方向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7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/>
              <a:t>– </a:t>
            </a:r>
            <a:r>
              <a:rPr lang="zh-CN" altLang="en-US" dirty="0"/>
              <a:t>打印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页预览</a:t>
            </a:r>
            <a:endParaRPr lang="en-US" altLang="zh-CN" dirty="0"/>
          </a:p>
          <a:p>
            <a:r>
              <a:rPr lang="zh-CN" altLang="en-US" dirty="0"/>
              <a:t>分页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调整为合适大小</a:t>
            </a:r>
            <a:endParaRPr lang="en-US" altLang="zh-CN" dirty="0" smtClean="0"/>
          </a:p>
          <a:p>
            <a:pPr lvl="1"/>
            <a:r>
              <a:rPr lang="zh-CN" altLang="en-US" dirty="0"/>
              <a:t>宽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缩放比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印批注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印网格线，标题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印水印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2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r>
              <a:rPr lang="zh-CN" altLang="en-US" dirty="0"/>
              <a:t>录制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zh-CN" altLang="en-US" dirty="0"/>
              <a:t>绝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pPr lvl="1"/>
            <a:r>
              <a:rPr lang="zh-CN" altLang="en-US" dirty="0"/>
              <a:t>相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辑宏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Basic</a:t>
            </a:r>
          </a:p>
          <a:p>
            <a:r>
              <a:rPr lang="zh-CN" altLang="en-US" dirty="0"/>
              <a:t>保</a:t>
            </a:r>
            <a:r>
              <a:rPr lang="zh-CN" altLang="en-US" dirty="0" smtClean="0"/>
              <a:t>存宏</a:t>
            </a:r>
            <a:endParaRPr lang="en-US" altLang="zh-CN" dirty="0" smtClean="0"/>
          </a:p>
          <a:p>
            <a:pPr lvl="1"/>
            <a:r>
              <a:rPr lang="zh-CN" altLang="en-US" dirty="0"/>
              <a:t>个</a:t>
            </a:r>
            <a:r>
              <a:rPr lang="zh-CN" altLang="en-US" dirty="0" smtClean="0"/>
              <a:t>人宏工作簿</a:t>
            </a:r>
            <a:endParaRPr lang="en-US" altLang="zh-CN" dirty="0" smtClean="0"/>
          </a:p>
          <a:p>
            <a:r>
              <a:rPr lang="zh-CN" altLang="en-US" dirty="0" smtClean="0"/>
              <a:t>为宏分配按钮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3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</a:t>
            </a:r>
            <a:r>
              <a:rPr lang="zh-CN" altLang="en-US" dirty="0" smtClean="0"/>
              <a:t>护工作簿和工作表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印工作表和工作簿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使用宏</a:t>
            </a:r>
            <a:endParaRPr lang="en-US" altLang="zh-CN" dirty="0"/>
          </a:p>
          <a:p>
            <a:pPr lvl="1"/>
            <a:r>
              <a:rPr lang="en-US" altLang="zh-CN" dirty="0"/>
              <a:t>Power pivot</a:t>
            </a:r>
          </a:p>
          <a:p>
            <a:pPr lvl="1"/>
            <a:r>
              <a:rPr lang="en-US" altLang="zh-CN" dirty="0"/>
              <a:t>Excel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1927</TotalTime>
  <Words>1385</Words>
  <Application>Microsoft Office PowerPoint</Application>
  <PresentationFormat>Widescreen</PresentationFormat>
  <Paragraphs>259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数据分析表（分析）</vt:lpstr>
      <vt:lpstr>Excel动手实验室 – 密码保护</vt:lpstr>
      <vt:lpstr>Excel动手实验室 – 打印（1）</vt:lpstr>
      <vt:lpstr>Excel动手实验室 – 打印（2）</vt:lpstr>
      <vt:lpstr>Excel动手实验室 – 使用宏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93</cp:revision>
  <dcterms:created xsi:type="dcterms:W3CDTF">2015-05-16T04:38:12Z</dcterms:created>
  <dcterms:modified xsi:type="dcterms:W3CDTF">2015-05-17T20:02:18Z</dcterms:modified>
</cp:coreProperties>
</file>