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/>
              <a:t>求一组数的平均值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1602</TotalTime>
  <Words>562</Words>
  <Application>Microsoft Office PowerPoint</Application>
  <PresentationFormat>Widescreen</PresentationFormat>
  <Paragraphs>99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37</cp:revision>
  <dcterms:created xsi:type="dcterms:W3CDTF">2015-05-16T04:38:12Z</dcterms:created>
  <dcterms:modified xsi:type="dcterms:W3CDTF">2015-05-17T08:41:51Z</dcterms:modified>
</cp:coreProperties>
</file>