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B4E-403E-44A0-9FA6-126C2B185477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F66F-99E6-4CE7-9BF8-5EF97A44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2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B4E-403E-44A0-9FA6-126C2B185477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F66F-99E6-4CE7-9BF8-5EF97A44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4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B4E-403E-44A0-9FA6-126C2B185477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F66F-99E6-4CE7-9BF8-5EF97A44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8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B4E-403E-44A0-9FA6-126C2B185477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F66F-99E6-4CE7-9BF8-5EF97A44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37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B4E-403E-44A0-9FA6-126C2B185477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F66F-99E6-4CE7-9BF8-5EF97A44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80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B4E-403E-44A0-9FA6-126C2B185477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F66F-99E6-4CE7-9BF8-5EF97A44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45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B4E-403E-44A0-9FA6-126C2B185477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F66F-99E6-4CE7-9BF8-5EF97A44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53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B4E-403E-44A0-9FA6-126C2B185477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F66F-99E6-4CE7-9BF8-5EF97A44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49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B4E-403E-44A0-9FA6-126C2B185477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F66F-99E6-4CE7-9BF8-5EF97A44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0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B4E-403E-44A0-9FA6-126C2B185477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F66F-99E6-4CE7-9BF8-5EF97A44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45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B4E-403E-44A0-9FA6-126C2B185477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F66F-99E6-4CE7-9BF8-5EF97A44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66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D0B4E-403E-44A0-9FA6-126C2B185477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F66F-99E6-4CE7-9BF8-5EF97A44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49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3733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BigEngineer</dc:creator>
  <cp:lastModifiedBy>BigEngineer</cp:lastModifiedBy>
  <cp:revision>1</cp:revision>
  <dcterms:created xsi:type="dcterms:W3CDTF">2020-03-15T12:12:22Z</dcterms:created>
  <dcterms:modified xsi:type="dcterms:W3CDTF">2020-03-15T12:12:32Z</dcterms:modified>
</cp:coreProperties>
</file>