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63" d="100"/>
          <a:sy n="63" d="100"/>
        </p:scale>
        <p:origin x="7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135"/>
            <a:ext cx="9276080" cy="1501775"/>
          </a:xfrm>
        </p:spPr>
        <p:txBody>
          <a:bodyPr/>
          <a:lstStyle/>
          <a:p>
            <a:r>
              <a:rPr lang="en-US" b="1" dirty="0"/>
              <a:t>Group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6340"/>
            <a:ext cx="9144000" cy="279146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Ametepeh</a:t>
            </a:r>
            <a:r>
              <a:rPr lang="en-US" dirty="0"/>
              <a:t> </a:t>
            </a:r>
            <a:r>
              <a:rPr lang="en-US" dirty="0" err="1"/>
              <a:t>Edem</a:t>
            </a:r>
            <a:r>
              <a:rPr lang="en-US" dirty="0"/>
              <a:t> Emmanuel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Domey</a:t>
            </a:r>
            <a:r>
              <a:rPr lang="en-US" dirty="0"/>
              <a:t> Shine </a:t>
            </a:r>
            <a:r>
              <a:rPr lang="en-US" dirty="0" err="1"/>
              <a:t>Elikplim</a:t>
            </a:r>
            <a:r>
              <a:rPr lang="en-US" dirty="0"/>
              <a:t>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Joshua Je-</a:t>
            </a:r>
            <a:r>
              <a:rPr lang="en-US" dirty="0" err="1"/>
              <a:t>chie</a:t>
            </a:r>
            <a:r>
              <a:rPr lang="en-US" dirty="0"/>
              <a:t> </a:t>
            </a:r>
            <a:r>
              <a:rPr lang="en-US" dirty="0" err="1"/>
              <a:t>Amaning</a:t>
            </a:r>
            <a:endParaRPr lang="en-US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Ephraim Rodgers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Mutable and Immutable 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107"/>
            <a:ext cx="10515600" cy="1152525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Mutable data types can be modified after creation, while immutable data types cannot be changed once they are created.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8200" y="2669539"/>
            <a:ext cx="10174605" cy="1167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Differences between Mutable and Immutable Data Types</a:t>
            </a:r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3401376"/>
            <a:ext cx="9999980" cy="2724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Mutable types allow in-place modifications.</a:t>
            </a:r>
            <a:endParaRPr lang="en-US" sz="2800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Immutable types create new objects when modified.</a:t>
            </a:r>
            <a:endParaRPr lang="en-US" sz="2800" dirty="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Memory consumption and performance are impacted by mutability.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Mutable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 Values can be changed after creation.</a:t>
            </a:r>
          </a:p>
          <a:p>
            <a:pPr marL="0" indent="0">
              <a:buNone/>
            </a:pPr>
            <a:r>
              <a:rPr lang="en-US"/>
              <a:t> Examples: Lists, Dictionaries, Sets.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4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Immutable Data Types</a:t>
            </a:r>
          </a:p>
          <a:p>
            <a:pPr marL="0" indent="0">
              <a:buNone/>
            </a:pPr>
            <a:endParaRPr lang="en-US" sz="4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/>
              <a:t>Values cannot be changed after creation.</a:t>
            </a:r>
          </a:p>
          <a:p>
            <a:pPr marL="0" indent="0">
              <a:buNone/>
            </a:pPr>
            <a:r>
              <a:rPr lang="en-US"/>
              <a:t>Examples: Integers, Floats, Strings, Tuples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Group Members</vt:lpstr>
      <vt:lpstr>Mutable and Immutable Data Types in Python</vt:lpstr>
      <vt:lpstr>Mutable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/>
  <cp:lastModifiedBy>Ephraim Rodgers</cp:lastModifiedBy>
  <cp:revision>4</cp:revision>
  <dcterms:created xsi:type="dcterms:W3CDTF">2024-01-30T07:46:56Z</dcterms:created>
  <dcterms:modified xsi:type="dcterms:W3CDTF">2024-01-30T11:09:44Z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8D39AA3434E849BC977AB225F3DC9ECF_11</vt:lpwstr>
  </property>
  <property fmtid="{D5CDD505-2E9C-101B-9397-08002B2CF9AE}" pid="3" name="KSOProductBuildVer">
    <vt:lpwstr>1033-12.2.0.13431</vt:lpwstr>
  </property>
</Properties>
</file>