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2265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4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1828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Объекты в JavaScript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A6AAA9"/>
                </a:solidFill>
              </a:rPr>
              <a:t>Понятие объектов, реализация объектов в JS. Работа с объектами.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Объекты в JavaScript </a:t>
            </a:r>
          </a:p>
        </p:txBody>
      </p:sp>
      <p:sp>
        <p:nvSpPr>
          <p:cNvPr id="152" name="Shape 152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В JS объекты могут выполнять роль управления моделью HTML-документа, организации хранения данных, упаковки библиотек JavaScript.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hape 157"/>
          <p:cNvCxnSpPr>
            <a:stCxn id="158" idx="3"/>
            <a:endCxn id="159" idx="1"/>
          </p:cNvCxnSpPr>
          <p:nvPr/>
        </p:nvCxnSpPr>
        <p:spPr>
          <a:xfrm>
            <a:off x="2812424" y="3985473"/>
            <a:ext cx="8445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59" idx="3"/>
          </p:cNvCxnSpPr>
          <p:nvPr/>
        </p:nvCxnSpPr>
        <p:spPr>
          <a:xfrm>
            <a:off x="5333252" y="3985473"/>
            <a:ext cx="9381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Хранение объектов</a:t>
            </a:r>
          </a:p>
        </p:txBody>
      </p:sp>
      <p:sp>
        <p:nvSpPr>
          <p:cNvPr id="162" name="Shape 162"/>
          <p:cNvSpPr/>
          <p:nvPr/>
        </p:nvSpPr>
        <p:spPr>
          <a:xfrm>
            <a:off x="1193707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a = 5</a:t>
            </a:r>
          </a:p>
        </p:txBody>
      </p:sp>
      <p:sp>
        <p:nvSpPr>
          <p:cNvPr id="163" name="Shape 163"/>
          <p:cNvSpPr/>
          <p:nvPr/>
        </p:nvSpPr>
        <p:spPr>
          <a:xfrm>
            <a:off x="6125062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цифрой 5</a:t>
            </a:r>
          </a:p>
        </p:txBody>
      </p:sp>
      <p:cxnSp>
        <p:nvCxnSpPr>
          <p:cNvPr id="164" name="Shape 164"/>
          <p:cNvCxnSpPr>
            <a:stCxn id="162" idx="3"/>
            <a:endCxn id="163" idx="1"/>
          </p:cNvCxnSpPr>
          <p:nvPr/>
        </p:nvCxnSpPr>
        <p:spPr>
          <a:xfrm>
            <a:off x="2870107" y="2337450"/>
            <a:ext cx="3254999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/>
          <p:nvPr/>
        </p:nvSpPr>
        <p:spPr>
          <a:xfrm>
            <a:off x="1136024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car</a:t>
            </a:r>
          </a:p>
        </p:txBody>
      </p:sp>
      <p:sp>
        <p:nvSpPr>
          <p:cNvPr id="165" name="Shape 165"/>
          <p:cNvSpPr/>
          <p:nvPr/>
        </p:nvSpPr>
        <p:spPr>
          <a:xfrm>
            <a:off x="6125061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объектом car</a:t>
            </a:r>
          </a:p>
        </p:txBody>
      </p:sp>
      <p:sp>
        <p:nvSpPr>
          <p:cNvPr id="159" name="Shape 159"/>
          <p:cNvSpPr/>
          <p:nvPr/>
        </p:nvSpPr>
        <p:spPr>
          <a:xfrm>
            <a:off x="3656852" y="3753273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Ссылка на объект car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7" name="Shape 97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объектов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Объекты в JS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ООП и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Понятие объектов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sp>
        <p:nvSpPr>
          <p:cNvPr id="108" name="Shape 108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уменьшение сложности программного обеспечения; 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повышение надежности программного обеспечения;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sp>
        <p:nvSpPr>
          <p:cNvPr id="114" name="Shape 114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обеспечение возможности модификации отдельных компонентов программного обеспечения без изменения остальных его компонентов; 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обеспечение возможности повторного использования отдельных компонентов программного обеспечения.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2348355" y="1719093"/>
            <a:ext cx="4447291" cy="2372676"/>
            <a:chOff x="2912212" y="1857175"/>
            <a:chExt cx="2934149" cy="1565400"/>
          </a:xfrm>
        </p:grpSpPr>
        <p:sp>
          <p:nvSpPr>
            <p:cNvPr id="121" name="Shape 121"/>
            <p:cNvSpPr/>
            <p:nvPr/>
          </p:nvSpPr>
          <p:spPr>
            <a:xfrm>
              <a:off x="3885687" y="185717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Класс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85687" y="237992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Объект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91221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Свойства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71416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События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3785637" y="305507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22222"/>
                  </a:solidFill>
                </a:rPr>
                <a:t>Методы</a:t>
              </a:r>
            </a:p>
          </p:txBody>
        </p:sp>
        <p:cxnSp>
          <p:nvCxnSpPr>
            <p:cNvPr id="126" name="Shape 126"/>
            <p:cNvCxnSpPr>
              <a:stCxn id="121" idx="2"/>
              <a:endCxn id="122" idx="0"/>
            </p:cNvCxnSpPr>
            <p:nvPr/>
          </p:nvCxnSpPr>
          <p:spPr>
            <a:xfrm>
              <a:off x="4351737" y="2085175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7" name="Shape 127"/>
            <p:cNvCxnSpPr>
              <a:stCxn id="122" idx="2"/>
              <a:endCxn id="123" idx="7"/>
            </p:cNvCxnSpPr>
            <p:nvPr/>
          </p:nvCxnSpPr>
          <p:spPr>
            <a:xfrm flipH="1">
              <a:off x="3878637" y="2607925"/>
              <a:ext cx="4731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8" name="Shape 128"/>
            <p:cNvCxnSpPr>
              <a:stCxn id="122" idx="2"/>
              <a:endCxn id="124" idx="1"/>
            </p:cNvCxnSpPr>
            <p:nvPr/>
          </p:nvCxnSpPr>
          <p:spPr>
            <a:xfrm>
              <a:off x="4351737" y="2607925"/>
              <a:ext cx="5283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9" name="Shape 129"/>
            <p:cNvCxnSpPr>
              <a:stCxn id="122" idx="2"/>
              <a:endCxn id="125" idx="0"/>
            </p:cNvCxnSpPr>
            <p:nvPr/>
          </p:nvCxnSpPr>
          <p:spPr>
            <a:xfrm>
              <a:off x="4351737" y="2607925"/>
              <a:ext cx="0" cy="4470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 </a:t>
            </a:r>
          </a:p>
        </p:txBody>
      </p:sp>
      <p:sp>
        <p:nvSpPr>
          <p:cNvPr id="135" name="Shape 135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Это мыслимая или реальная сущность, обладающая характерным поведением и отличительными характеристиками и являющаяся важной в предметной области.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49750" y="1412075"/>
            <a:ext cx="34410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Каждый объект имеет состояние, обладает четко определенным поведением и уникальной идентичностью</a:t>
            </a:r>
          </a:p>
        </p:txBody>
      </p:sp>
      <p:pic>
        <p:nvPicPr>
          <p:cNvPr descr="dmitry-ratushny-75186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7" y="1412075"/>
            <a:ext cx="3327227" cy="249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Объекты в 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