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2"/>
            </p:custDataLst>
          </p:nvPr>
        </p:nvSpPr>
        <p:spPr bwMode="auto">
          <a:xfrm flipH="1">
            <a:off x="5340436" y="0"/>
            <a:ext cx="2635289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" name="Freeform 6"/>
          <p:cNvSpPr/>
          <p:nvPr>
            <p:custDataLst>
              <p:tags r:id="rId3"/>
            </p:custDataLst>
          </p:nvPr>
        </p:nvSpPr>
        <p:spPr bwMode="auto">
          <a:xfrm flipH="1">
            <a:off x="5340436" y="1610532"/>
            <a:ext cx="6851564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Freeform 7"/>
          <p:cNvSpPr/>
          <p:nvPr>
            <p:custDataLst>
              <p:tags r:id="rId4"/>
            </p:custDataLst>
          </p:nvPr>
        </p:nvSpPr>
        <p:spPr bwMode="auto">
          <a:xfrm flipH="1">
            <a:off x="6668426" y="0"/>
            <a:ext cx="4754243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Freeform 8"/>
          <p:cNvSpPr/>
          <p:nvPr>
            <p:custDataLst>
              <p:tags r:id="rId5"/>
            </p:custDataLst>
          </p:nvPr>
        </p:nvSpPr>
        <p:spPr bwMode="auto">
          <a:xfrm flipH="1">
            <a:off x="7975725" y="0"/>
            <a:ext cx="4216275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80110" y="2540879"/>
            <a:ext cx="7102645" cy="923330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880110" y="3568984"/>
            <a:ext cx="7102645" cy="80813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>
            <p:custDataLst>
              <p:tags r:id="rId2"/>
            </p:custDataLst>
          </p:nvPr>
        </p:nvSpPr>
        <p:spPr bwMode="auto">
          <a:xfrm flipH="1">
            <a:off x="5340436" y="0"/>
            <a:ext cx="2635289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" name="Freeform 6"/>
          <p:cNvSpPr/>
          <p:nvPr>
            <p:custDataLst>
              <p:tags r:id="rId3"/>
            </p:custDataLst>
          </p:nvPr>
        </p:nvSpPr>
        <p:spPr bwMode="auto">
          <a:xfrm flipH="1">
            <a:off x="5340436" y="1610532"/>
            <a:ext cx="6851564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Freeform 7"/>
          <p:cNvSpPr/>
          <p:nvPr>
            <p:custDataLst>
              <p:tags r:id="rId4"/>
            </p:custDataLst>
          </p:nvPr>
        </p:nvSpPr>
        <p:spPr bwMode="auto">
          <a:xfrm flipH="1">
            <a:off x="6668426" y="0"/>
            <a:ext cx="4754243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Freeform 8"/>
          <p:cNvSpPr/>
          <p:nvPr>
            <p:custDataLst>
              <p:tags r:id="rId5"/>
            </p:custDataLst>
          </p:nvPr>
        </p:nvSpPr>
        <p:spPr bwMode="auto">
          <a:xfrm flipH="1">
            <a:off x="7975725" y="0"/>
            <a:ext cx="4216275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62000" y="2159000"/>
            <a:ext cx="5715000" cy="1382450"/>
          </a:xfrm>
        </p:spPr>
        <p:txBody>
          <a:bodyPr anchor="b" anchorCtr="0">
            <a:norm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762000" y="3733201"/>
            <a:ext cx="5715000" cy="118593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>
            <p:custDataLst>
              <p:tags r:id="rId2"/>
            </p:custDataLst>
          </p:nvPr>
        </p:nvSpPr>
        <p:spPr bwMode="auto">
          <a:xfrm flipH="1">
            <a:off x="5340436" y="0"/>
            <a:ext cx="2635289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7" name="Freeform 6"/>
          <p:cNvSpPr/>
          <p:nvPr>
            <p:custDataLst>
              <p:tags r:id="rId3"/>
            </p:custDataLst>
          </p:nvPr>
        </p:nvSpPr>
        <p:spPr bwMode="auto">
          <a:xfrm flipH="1">
            <a:off x="5340436" y="1610532"/>
            <a:ext cx="6851564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>
            <p:custDataLst>
              <p:tags r:id="rId4"/>
            </p:custDataLst>
          </p:nvPr>
        </p:nvSpPr>
        <p:spPr bwMode="auto">
          <a:xfrm flipH="1">
            <a:off x="6668426" y="0"/>
            <a:ext cx="4754243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Freeform 8"/>
          <p:cNvSpPr/>
          <p:nvPr>
            <p:custDataLst>
              <p:tags r:id="rId5"/>
            </p:custDataLst>
          </p:nvPr>
        </p:nvSpPr>
        <p:spPr bwMode="auto">
          <a:xfrm flipH="1">
            <a:off x="7975725" y="0"/>
            <a:ext cx="4216275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723900" y="1689101"/>
            <a:ext cx="9131300" cy="1727200"/>
          </a:xfrm>
        </p:spPr>
        <p:txBody>
          <a:bodyPr anchor="b" anchorCtr="0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3900" y="3568700"/>
            <a:ext cx="9131300" cy="15517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44445" y="1987794"/>
            <a:ext cx="7102645" cy="923330"/>
          </a:xfrm>
        </p:spPr>
        <p:txBody>
          <a:bodyPr>
            <a:normAutofit fontScale="90000"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开题报告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545080" y="2910840"/>
            <a:ext cx="7102475" cy="2118995"/>
          </a:xfrm>
        </p:spPr>
        <p:txBody>
          <a:bodyPr>
            <a:normAutofit fontScale="90000"/>
          </a:bodyPr>
          <a:p>
            <a:pPr lvl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lang="zh-CN" altLang="en-US" sz="4800">
                <a:solidFill>
                  <a:schemeClr val="bg1"/>
                </a:solidFill>
                <a:sym typeface="+mn-ea"/>
              </a:rPr>
              <a:t>粒子模拟不可压缩流体运动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lvl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lang="en-US" altLang="zh-CN" sz="1800">
                <a:solidFill>
                  <a:schemeClr val="bg1"/>
                </a:solidFill>
              </a:rPr>
              <a:t>16058225 吴晨</a:t>
            </a:r>
            <a:endParaRPr lang="en-US" altLang="zh-CN" sz="18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955" y="446405"/>
            <a:ext cx="9131300" cy="962025"/>
          </a:xfrm>
        </p:spPr>
        <p:txBody>
          <a:bodyPr>
            <a:normAutofit fontScale="90000"/>
          </a:bodyPr>
          <a:p>
            <a:r>
              <a:rPr lang="zh-CN" altLang="en-US"/>
              <a:t>简介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creenshot_20200301_090523_com.google.android.yo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974215"/>
            <a:ext cx="5944235" cy="3343910"/>
          </a:xfrm>
          <a:prstGeom prst="rect">
            <a:avLst/>
          </a:prstGeom>
        </p:spPr>
      </p:pic>
      <p:pic>
        <p:nvPicPr>
          <p:cNvPr id="5" name="图片 4" descr="Screenshot_20200301_090544_com.google.android.yo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60" y="1974215"/>
            <a:ext cx="5943600" cy="3343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665" y="259080"/>
            <a:ext cx="9131300" cy="1191260"/>
          </a:xfrm>
        </p:spPr>
        <p:txBody>
          <a:bodyPr/>
          <a:p>
            <a:r>
              <a:rPr lang="zh-CN" altLang="en-US" sz="4400"/>
              <a:t>研究现状</a:t>
            </a:r>
            <a:endParaRPr lang="zh-CN" altLang="en-US" sz="44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08025" y="1348105"/>
            <a:ext cx="9921240" cy="4444365"/>
          </a:xfrm>
        </p:spPr>
        <p:txBody>
          <a:bodyPr>
            <a:normAutofit lnSpcReduction="20000"/>
          </a:bodyPr>
          <a:p>
            <a:pPr fontAlgn="auto">
              <a:lnSpc>
                <a:spcPts val="4000"/>
              </a:lnSpc>
            </a:pPr>
            <a:r>
              <a:rPr lang="en-US" altLang="zh-CN" sz="2800"/>
              <a:t>	</a:t>
            </a:r>
            <a:r>
              <a:rPr lang="zh-CN" altLang="en-US" sz="2800"/>
              <a:t>在早期，流体仿真的主要工作在于光线与水体的交互进行建模，通过反射、折射、散射等细节来提高真实感，而对于水体的波动则采用非物理的方程去近似，通常只能进行二维环境的建模。</a:t>
            </a:r>
            <a:endParaRPr lang="zh-CN" altLang="en-US" sz="2800"/>
          </a:p>
          <a:p>
            <a:pPr fontAlgn="auto">
              <a:lnSpc>
                <a:spcPts val="4000"/>
              </a:lnSpc>
            </a:pPr>
            <a:endParaRPr lang="zh-CN" altLang="en-US" sz="2800"/>
          </a:p>
          <a:p>
            <a:pPr fontAlgn="auto">
              <a:lnSpc>
                <a:spcPts val="4000"/>
              </a:lnSpc>
            </a:pPr>
            <a:r>
              <a:rPr lang="zh-CN" altLang="en-US" sz="2800"/>
              <a:t>为了得到更加真实的物理运动效果，引入了Navier-Stokes方程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3770" y="5254625"/>
            <a:ext cx="4244340" cy="734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15595" y="497840"/>
            <a:ext cx="11436350" cy="5966460"/>
          </a:xfrm>
        </p:spPr>
        <p:txBody>
          <a:bodyPr>
            <a:normAutofit/>
          </a:bodyPr>
          <a:p>
            <a:r>
              <a:rPr lang="zh-CN" altLang="en-US" sz="2800">
                <a:solidFill>
                  <a:schemeClr val="bg1"/>
                </a:solidFill>
              </a:rPr>
              <a:t>第一类是基于网格的欧拉法</a:t>
            </a:r>
            <a:endParaRPr lang="zh-CN" altLang="en-US" sz="280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sz="2800">
                <a:solidFill>
                  <a:schemeClr val="bg1"/>
                </a:solidFill>
              </a:rPr>
              <a:t>	</a:t>
            </a:r>
            <a:r>
              <a:rPr lang="zh-CN" altLang="en-US" sz="2800">
                <a:solidFill>
                  <a:schemeClr val="bg1"/>
                </a:solidFill>
              </a:rPr>
              <a:t>它将流体占据的空间进行网格划分，研究的最小单元是每个网格上的固定点，流体的速度、压强、密度等参数定义于固定点上随时间变化，这些变化便体现了流体的整体运动。</a:t>
            </a:r>
            <a:endParaRPr lang="zh-CN" altLang="en-US" sz="2800">
              <a:solidFill>
                <a:schemeClr val="bg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bg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第二类是基于粒子系统的拉格朗日法</a:t>
            </a:r>
            <a:endParaRPr lang="zh-CN" altLang="en-US" sz="280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	这种方法将流体看作是一系列的微团组成，研究的最小单位便是这些微团也就是粒子系统中的每一个粒子。每个微团有时刻变化的速度、压强、密度等参数，所有微团的变化集合组成了流体的整体运动。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250190"/>
            <a:ext cx="9131300" cy="1226820"/>
          </a:xfrm>
        </p:spPr>
        <p:txBody>
          <a:bodyPr/>
          <a:p>
            <a:r>
              <a:rPr lang="zh-CN" altLang="en-US" sz="4400"/>
              <a:t>研究内容和方案</a:t>
            </a:r>
            <a:endParaRPr lang="zh-CN" altLang="en-US" sz="44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12775" y="1477010"/>
            <a:ext cx="10467975" cy="5038090"/>
          </a:xfrm>
        </p:spPr>
        <p:txBody>
          <a:bodyPr>
            <a:noAutofit/>
          </a:bodyPr>
          <a:p>
            <a:pPr fontAlgn="auto">
              <a:lnSpc>
                <a:spcPts val="4000"/>
              </a:lnSpc>
            </a:pPr>
            <a:r>
              <a:rPr lang="zh-CN" altLang="en-US" sz="2800">
                <a:solidFill>
                  <a:schemeClr val="bg1"/>
                </a:solidFill>
              </a:rPr>
              <a:t>基本内容是用粒子系统去模拟流体，重点关注基于移动粒子的半隐式方法，简称MPS方法的研究，需要完成的内容有：</a:t>
            </a:r>
            <a:endParaRPr lang="zh-CN" altLang="en-US" sz="2800">
              <a:solidFill>
                <a:schemeClr val="bg1"/>
              </a:solidFill>
            </a:endParaRPr>
          </a:p>
          <a:p>
            <a:pPr lvl="1" fontAlgn="auto">
              <a:lnSpc>
                <a:spcPts val="4000"/>
              </a:lnSpc>
            </a:pPr>
            <a:r>
              <a:rPr lang="zh-CN" altLang="en-US" sz="2800">
                <a:solidFill>
                  <a:schemeClr val="bg1"/>
                </a:solidFill>
              </a:rPr>
              <a:t>了解MPS方法和其它类似算法的基本原理。</a:t>
            </a:r>
            <a:endParaRPr lang="zh-CN" altLang="en-US" sz="2800">
              <a:solidFill>
                <a:schemeClr val="bg1"/>
              </a:solidFill>
            </a:endParaRPr>
          </a:p>
          <a:p>
            <a:pPr lvl="1" fontAlgn="auto">
              <a:lnSpc>
                <a:spcPts val="4000"/>
              </a:lnSpc>
            </a:pPr>
            <a:r>
              <a:rPr lang="zh-CN" altLang="en-US" sz="2800">
                <a:solidFill>
                  <a:schemeClr val="bg1"/>
                </a:solidFill>
              </a:rPr>
              <a:t>对比MPS方法和其它算法的优缺点，针对缺陷点尝试寻找更加有效的算法。</a:t>
            </a:r>
            <a:endParaRPr lang="zh-CN" altLang="en-US" sz="2800">
              <a:solidFill>
                <a:schemeClr val="bg1"/>
              </a:solidFill>
            </a:endParaRPr>
          </a:p>
          <a:p>
            <a:pPr lvl="1" fontAlgn="auto">
              <a:lnSpc>
                <a:spcPts val="4000"/>
              </a:lnSpc>
            </a:pPr>
            <a:r>
              <a:rPr lang="zh-CN" altLang="en-US" sz="2800">
                <a:solidFill>
                  <a:schemeClr val="bg1"/>
                </a:solidFill>
              </a:rPr>
              <a:t>对实验结果进行分析总结。</a:t>
            </a:r>
            <a:endParaRPr lang="zh-CN" altLang="en-US" sz="2800">
              <a:solidFill>
                <a:schemeClr val="bg1"/>
              </a:solidFill>
            </a:endParaRPr>
          </a:p>
          <a:p>
            <a:pPr lvl="1" fontAlgn="auto">
              <a:lnSpc>
                <a:spcPts val="4000"/>
              </a:lnSpc>
            </a:pPr>
            <a:r>
              <a:rPr lang="zh-CN" altLang="en-US" sz="2800">
                <a:solidFill>
                  <a:schemeClr val="bg1"/>
                </a:solidFill>
              </a:rPr>
              <a:t>完成运动模拟之后还需要进行粒子的建模和渲染。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505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5054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54"/>
  <p:tag name="KSO_WM_TAG_VERSION" val="1.0"/>
  <p:tag name="KSO_WM_TEMPLATE_THUMBS_INDEX" val="1、6、10、17、19、22"/>
  <p:tag name="KSO_WM_BEAUTIFY_FLAG" val="#wm#"/>
  <p:tag name="KSO_WM_TEMPLATE_SUBCATEGORY" val="0"/>
</p:tagLst>
</file>

<file path=ppt/tags/tag75.xml><?xml version="1.0" encoding="utf-8"?>
<p:tagLst xmlns:p="http://schemas.openxmlformats.org/presentationml/2006/main">
  <p:tag name="KSO_WM_TEMPLATE_CATEGORY" val="custom"/>
  <p:tag name="KSO_WM_TEMPLATE_INDEX" val="20185054"/>
  <p:tag name="KSO_WM_UNIT_TYPE" val="a"/>
  <p:tag name="KSO_WM_UNIT_INDEX" val="1"/>
  <p:tag name="KSO_WM_UNIT_ID" val="custom20185054_1*a*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绿色渐变简约模板"/>
  <p:tag name="KSO_WM_UNIT_NOCLEAR" val="0"/>
  <p:tag name="KSO_WM_UNIT_DIAGRAM_ISNUMVISUAL" val="0"/>
  <p:tag name="KSO_WM_UNIT_DIAGRAM_ISREFERUNIT" val="0"/>
</p:tagLst>
</file>

<file path=ppt/tags/tag76.xml><?xml version="1.0" encoding="utf-8"?>
<p:tagLst xmlns:p="http://schemas.openxmlformats.org/presentationml/2006/main">
  <p:tag name="KSO_WM_TEMPLATE_CATEGORY" val="custom"/>
  <p:tag name="KSO_WM_TEMPLATE_INDEX" val="20185054"/>
  <p:tag name="KSO_WM_UNIT_TYPE" val="b"/>
  <p:tag name="KSO_WM_UNIT_INDEX" val="1"/>
  <p:tag name="KSO_WM_UNIT_ID" val="custom20185054_1*b*1"/>
  <p:tag name="KSO_WM_UNIT_LAYERLEVEL" val="1"/>
  <p:tag name="KSO_WM_UNIT_VALUE" val="9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rem ipsum dolor sit amet, consectetur adipisicing elit."/>
  <p:tag name="KSO_WM_UNIT_NOCLEAR" val="0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TEMPLATE_CATEGORY" val="custom"/>
  <p:tag name="KSO_WM_TEMPLATE_INDEX" val="20185054"/>
  <p:tag name="KSO_WM_TAG_VERSION" val="1.0"/>
  <p:tag name="KSO_WM_SLIDE_ID" val="custom20185054_1"/>
  <p:tag name="KSO_WM_SLIDE_INDEX" val="1"/>
  <p:tag name="KSO_WM_SLIDE_ITEM_CNT" val="0"/>
  <p:tag name="KSO_WM_SLIDE_LAYOUT" val="a_b"/>
  <p:tag name="KSO_WM_SLIDE_LAYOUT_CNT" val="1_1"/>
  <p:tag name="KSO_WM_SLIDE_TYPE" val="title"/>
  <p:tag name="KSO_WM_TEMPLATE_THUMBS_INDEX" val="1、6、10、17、19、22"/>
  <p:tag name="KSO_WM_BEAUTIFY_FLAG" val="#wm#"/>
  <p:tag name="KSO_WM_SLIDE_SUBTYPE" val="pureTxt"/>
  <p:tag name="KSO_WM_TEMPLATE_SUBCATEGORY" val="0"/>
  <p:tag name="KSO_WM_SLIDE_MODEL_TYPE" val="cover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127">
      <a:dk1>
        <a:srgbClr val="000000"/>
      </a:dk1>
      <a:lt1>
        <a:srgbClr val="FFFFFF"/>
      </a:lt1>
      <a:dk2>
        <a:srgbClr val="46B3BB"/>
      </a:dk2>
      <a:lt2>
        <a:srgbClr val="44ADDB"/>
      </a:lt2>
      <a:accent1>
        <a:srgbClr val="38A39A"/>
      </a:accent1>
      <a:accent2>
        <a:srgbClr val="31939A"/>
      </a:accent2>
      <a:accent3>
        <a:srgbClr val="48B39D"/>
      </a:accent3>
      <a:accent4>
        <a:srgbClr val="31939A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演示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1_Office 主题</vt:lpstr>
      <vt:lpstr>开题报告</vt:lpstr>
      <vt:lpstr>简介	</vt:lpstr>
      <vt:lpstr>研究现状</vt:lpstr>
      <vt:lpstr>PowerPoint 演示文稿</vt:lpstr>
      <vt:lpstr>研究内容和方案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よすがのそら</cp:lastModifiedBy>
  <cp:revision>14</cp:revision>
  <dcterms:created xsi:type="dcterms:W3CDTF">2020-02-29T00:59:00Z</dcterms:created>
  <dcterms:modified xsi:type="dcterms:W3CDTF">2020-03-04T01:03:53Z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