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02335" y="1122680"/>
            <a:ext cx="9968865" cy="2761615"/>
          </a:xfrm>
        </p:spPr>
        <p:txBody>
          <a:bodyPr/>
          <a:p>
            <a:r>
              <a:rPr lang="zh-CN" altLang="en-US"/>
              <a:t>粒子模拟不可压缩流体运动</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简介</a:t>
            </a:r>
            <a:r>
              <a:rPr lang="en-US" altLang="zh-CN"/>
              <a:t>	</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研究现状</a:t>
            </a:r>
            <a:endParaRPr lang="zh-CN" altLang="en-US"/>
          </a:p>
        </p:txBody>
      </p:sp>
      <p:sp>
        <p:nvSpPr>
          <p:cNvPr id="3" name="内容占位符 2"/>
          <p:cNvSpPr>
            <a:spLocks noGrp="1"/>
          </p:cNvSpPr>
          <p:nvPr>
            <p:ph idx="1"/>
          </p:nvPr>
        </p:nvSpPr>
        <p:spPr/>
        <p:txBody>
          <a:bodyPr/>
          <a:p>
            <a:r>
              <a:rPr lang="zh-CN" altLang="en-US"/>
              <a:t>在早期，流体仿真的主要工作在于光线与水体的交互进行建模，通过反射、折射、散射等细节来提高真实感，而对于水体的波动则采用非物理的方程去近似，通常只能进行二维环境的建模。</a:t>
            </a:r>
            <a:endParaRPr lang="zh-CN" altLang="en-US"/>
          </a:p>
          <a:p>
            <a:endParaRPr lang="zh-CN" altLang="en-US"/>
          </a:p>
          <a:p>
            <a:r>
              <a:rPr lang="zh-CN" altLang="en-US"/>
              <a:t>为了得到更加真实的物理运动效果，引入了Navier-Stokes方程</a:t>
            </a:r>
            <a:endParaRPr lang="zh-CN" altLang="en-US"/>
          </a:p>
          <a:p>
            <a:endParaRPr lang="zh-CN" altLang="en-US"/>
          </a:p>
          <a:p>
            <a:endParaRPr lang="zh-CN" altLang="en-US"/>
          </a:p>
          <a:p>
            <a:endParaRPr lang="zh-CN" altLang="en-US"/>
          </a:p>
          <a:p>
            <a:endParaRPr lang="zh-CN" altLang="en-US"/>
          </a:p>
          <a:p>
            <a:endParaRPr lang="zh-CN" altLang="en-US"/>
          </a:p>
        </p:txBody>
      </p:sp>
      <p:pic>
        <p:nvPicPr>
          <p:cNvPr id="7" name="图片 6"/>
          <p:cNvPicPr>
            <a:picLocks noChangeAspect="1"/>
          </p:cNvPicPr>
          <p:nvPr/>
        </p:nvPicPr>
        <p:blipFill>
          <a:blip r:embed="rId1"/>
          <a:stretch>
            <a:fillRect/>
          </a:stretch>
        </p:blipFill>
        <p:spPr>
          <a:xfrm>
            <a:off x="3749040" y="4378325"/>
            <a:ext cx="4244340" cy="7346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1005" y="403225"/>
            <a:ext cx="10932795" cy="5774055"/>
          </a:xfrm>
        </p:spPr>
        <p:txBody>
          <a:bodyPr/>
          <a:p>
            <a:r>
              <a:rPr lang="zh-CN" altLang="en-US"/>
              <a:t>第一类是基于网格的欧拉法</a:t>
            </a:r>
            <a:endParaRPr lang="zh-CN" altLang="en-US"/>
          </a:p>
          <a:p>
            <a:pPr marL="457200" lvl="1" indent="0">
              <a:buNone/>
            </a:pPr>
            <a:r>
              <a:rPr lang="en-US" altLang="zh-CN"/>
              <a:t>	</a:t>
            </a:r>
            <a:r>
              <a:rPr lang="zh-CN" altLang="en-US"/>
              <a:t>它将流体占据的空间进行网格划分研究的最小单元是每个网格上的固定点，流体的速度、压强、密度等参数定义于固定点上随时间变化，这些变化便体现了流体的整体运动。</a:t>
            </a:r>
            <a:endParaRPr lang="zh-CN" altLang="en-US"/>
          </a:p>
          <a:p>
            <a:pPr marL="228600" lvl="0" indent="-228600">
              <a:buFont typeface="Arial" panose="020B0604020202020204" pitchFamily="34" charset="0"/>
              <a:buChar char="•"/>
            </a:pPr>
            <a:endParaRPr lang="zh-CN" altLang="en-US">
              <a:solidFill>
                <a:schemeClr val="tx1"/>
              </a:solidFill>
            </a:endParaRPr>
          </a:p>
          <a:p>
            <a:pPr marL="228600" lvl="0" indent="-228600">
              <a:buFont typeface="Arial" panose="020B0604020202020204" pitchFamily="34" charset="0"/>
              <a:buChar char="•"/>
            </a:pPr>
            <a:endParaRPr lang="zh-CN" altLang="en-US">
              <a:solidFill>
                <a:schemeClr val="tx1"/>
              </a:solidFill>
            </a:endParaRPr>
          </a:p>
          <a:p>
            <a:pPr marL="228600" lvl="0" indent="-228600">
              <a:buFont typeface="Arial" panose="020B0604020202020204" pitchFamily="34" charset="0"/>
              <a:buChar char="•"/>
            </a:pPr>
            <a:endParaRPr lang="zh-CN" altLang="en-US">
              <a:solidFill>
                <a:schemeClr val="tx1"/>
              </a:solidFill>
            </a:endParaRPr>
          </a:p>
          <a:p>
            <a:pPr marL="228600" lvl="0" indent="-228600">
              <a:buFont typeface="Arial" panose="020B0604020202020204" pitchFamily="34" charset="0"/>
              <a:buChar char="•"/>
            </a:pPr>
            <a:r>
              <a:rPr lang="zh-CN" altLang="en-US">
                <a:solidFill>
                  <a:schemeClr val="tx1"/>
                </a:solidFill>
              </a:rPr>
              <a:t>第二类是基于粒子系统的拉格朗日法</a:t>
            </a:r>
            <a:endParaRPr lang="zh-CN" altLang="en-US">
              <a:solidFill>
                <a:schemeClr val="tx1"/>
              </a:solidFill>
            </a:endParaRPr>
          </a:p>
          <a:p>
            <a:pPr marL="457200" lvl="1" indent="0">
              <a:buFont typeface="Arial" panose="020B0604020202020204" pitchFamily="34" charset="0"/>
              <a:buNone/>
            </a:pPr>
            <a:r>
              <a:rPr lang="en-US" altLang="zh-CN">
                <a:solidFill>
                  <a:schemeClr val="tx1"/>
                </a:solidFill>
              </a:rPr>
              <a:t>	这种方法将流体看作是一系列的微团组成，研究的最小单位便是这些微团也就是粒子系统中的每一个粒子。每个微团有时刻变化的速度、压强、密度等参数，所有微团的变化集合组成了流体的整体运动。</a:t>
            </a:r>
            <a:endParaRPr lang="en-US" altLang="zh-C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研究内容和方案</a:t>
            </a:r>
            <a:endParaRPr lang="zh-CN" altLang="en-US"/>
          </a:p>
        </p:txBody>
      </p:sp>
      <p:sp>
        <p:nvSpPr>
          <p:cNvPr id="3" name="内容占位符 2"/>
          <p:cNvSpPr>
            <a:spLocks noGrp="1"/>
          </p:cNvSpPr>
          <p:nvPr>
            <p:ph idx="1"/>
          </p:nvPr>
        </p:nvSpPr>
        <p:spPr/>
        <p:txBody>
          <a:bodyPr/>
          <a:p>
            <a:r>
              <a:rPr lang="zh-CN" altLang="en-US"/>
              <a:t>基本内容是用粒子系统去模拟流体，重点关注基于移动粒子的半隐式方法，简称MPS方法的研究，需要完成的内容有：</a:t>
            </a:r>
            <a:endParaRPr lang="zh-CN" altLang="en-US"/>
          </a:p>
          <a:p>
            <a:pPr lvl="1"/>
            <a:r>
              <a:rPr lang="zh-CN" altLang="en-US"/>
              <a:t>了解MPS方法和其它类似算法的基本原理。</a:t>
            </a:r>
            <a:endParaRPr lang="zh-CN" altLang="en-US"/>
          </a:p>
          <a:p>
            <a:pPr lvl="1"/>
            <a:r>
              <a:rPr lang="zh-CN" altLang="en-US"/>
              <a:t>对比MPS方法和其它算法的优缺点，针对缺陷点尝试寻找更加有效的算法。</a:t>
            </a:r>
            <a:endParaRPr lang="zh-CN" altLang="en-US"/>
          </a:p>
          <a:p>
            <a:pPr lvl="1"/>
            <a:r>
              <a:rPr lang="zh-CN" altLang="en-US"/>
              <a:t>对实验结果进行分析总结。</a:t>
            </a:r>
            <a:endParaRPr lang="zh-CN" altLang="en-US"/>
          </a:p>
          <a:p>
            <a:pPr lvl="1"/>
            <a:r>
              <a:rPr lang="zh-CN" altLang="en-US"/>
              <a:t>完成运动模拟之后还需要进行粒子的建模和渲染。</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479</Words>
  <Application>WPS 演示</Application>
  <PresentationFormat>宽屏</PresentationFormat>
  <Paragraphs>31</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宋体</vt:lpstr>
      <vt:lpstr>Wingdings</vt:lpstr>
      <vt:lpstr>微软雅黑</vt:lpstr>
      <vt:lpstr>Calibri</vt:lpstr>
      <vt:lpstr>Arial Unicode MS</vt:lpstr>
      <vt:lpstr>Office 主题</vt:lpstr>
      <vt:lpstr>粒子模拟不可压缩流体运动</vt:lpstr>
      <vt:lpstr>简介	</vt:lpstr>
      <vt:lpstr>研究现状</vt:lpstr>
      <vt:lpstr>PowerPoint 演示文稿</vt:lpstr>
      <vt:lpstr>研究内容和方案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よすがのそら</cp:lastModifiedBy>
  <cp:revision>7</cp:revision>
  <dcterms:created xsi:type="dcterms:W3CDTF">2020-02-29T00:59:00Z</dcterms:created>
  <dcterms:modified xsi:type="dcterms:W3CDTF">2020-05-26T03:56:50Z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