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FEFA1-3DF0-C6C6-A65A-34E8EABC2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7A260C-5A7C-FA1B-9FD6-756C0910A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73BCD-B79B-326E-1FE9-3D28DC20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482-D6B3-7B47-9729-490F58E65BB5}" type="datetimeFigureOut">
              <a:rPr kumimoji="1" lang="zh-CN" altLang="en-US" smtClean="0"/>
              <a:t>2022/7/4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FA37A-CEE2-8CCB-9454-34DEA23B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6565F-D1F1-FC8C-9211-9ADABA4C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9672-4626-8A46-A5F7-12D19264E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604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7310D-A1D5-74F6-1BEF-A012E1E1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31526-E47F-DCF5-02B9-7E7F09EDE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3C30E-61D8-A7DB-AB6E-DFF7B757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482-D6B3-7B47-9729-490F58E65BB5}" type="datetimeFigureOut">
              <a:rPr kumimoji="1" lang="zh-CN" altLang="en-US" smtClean="0"/>
              <a:t>2022/7/4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7A4CE-671E-A44D-142E-AFFA3307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FA70F-1549-15F7-5D5D-55B2397C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9672-4626-8A46-A5F7-12D19264E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4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D3A149-006D-4449-A6A0-0D0DE5C6E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690AEB-B3E8-8840-3383-2B0609B09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18759-77F0-B243-9855-35E98B6A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482-D6B3-7B47-9729-490F58E65BB5}" type="datetimeFigureOut">
              <a:rPr kumimoji="1" lang="zh-CN" altLang="en-US" smtClean="0"/>
              <a:t>2022/7/4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C14B7-FDC9-2D94-E318-15C3C01D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8553F-6D8F-BE84-1C61-8AF3DC06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9672-4626-8A46-A5F7-12D19264E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15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066B1-4E9C-E455-A8D7-5C6184BE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06CC5-99F9-988A-BFBC-F2C973AB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FC99E-C407-505A-7EAB-6B7B56ED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482-D6B3-7B47-9729-490F58E65BB5}" type="datetimeFigureOut">
              <a:rPr kumimoji="1" lang="zh-CN" altLang="en-US" smtClean="0"/>
              <a:t>2022/7/4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479C8-C6C3-C6BF-AC51-68E74E8A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248D3-62C9-1806-C24A-56585222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9672-4626-8A46-A5F7-12D19264E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53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8E501-8537-EA2F-B292-9527DB98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64BE8-275C-D50C-E2C7-06E0B1CD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E34CF-7BB2-5877-E57D-1D001322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482-D6B3-7B47-9729-490F58E65BB5}" type="datetimeFigureOut">
              <a:rPr kumimoji="1" lang="zh-CN" altLang="en-US" smtClean="0"/>
              <a:t>2022/7/4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55E4E-1E67-E37E-D543-FF86C32E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C9C3C-B2F3-776F-04EA-8C601832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9672-4626-8A46-A5F7-12D19264E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11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E0C5D-FC73-5511-DB30-B8975BDE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786A6-A167-706F-E381-B7003087D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CF495-2CFE-8D39-6DE2-43B867D67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2CC47-301F-92E4-F5B3-84257DA7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482-D6B3-7B47-9729-490F58E65BB5}" type="datetimeFigureOut">
              <a:rPr kumimoji="1" lang="zh-CN" altLang="en-US" smtClean="0"/>
              <a:t>2022/7/4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91B8E-3D3F-861C-5FD3-FF86161B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32DA7-86C8-BE08-C151-16472961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9672-4626-8A46-A5F7-12D19264E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89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04CBF-5E58-0E1E-5C1B-B1E457C2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760B02-3A40-EAD8-E828-E15D95146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07250B-F28F-B0CF-942F-114136D9C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B70CB4-87D7-EE7A-472F-2C3E2BBC0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C2F69C-1103-E5F2-CB68-6AE321348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C7D41C-A1F1-95AE-7BAD-A85FF50F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482-D6B3-7B47-9729-490F58E65BB5}" type="datetimeFigureOut">
              <a:rPr kumimoji="1" lang="zh-CN" altLang="en-US" smtClean="0"/>
              <a:t>2022/7/4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F4877-D0DB-1CAB-8B85-8B36CFFB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2D8B78-0ABB-B589-B07A-2F7C8786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9672-4626-8A46-A5F7-12D19264E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90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7BF19-780D-BB27-69C1-E5ECED08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EFF745-3B8A-4DEC-A5DD-F6E0BBFD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482-D6B3-7B47-9729-490F58E65BB5}" type="datetimeFigureOut">
              <a:rPr kumimoji="1" lang="zh-CN" altLang="en-US" smtClean="0"/>
              <a:t>2022/7/4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80F6DF-E808-E051-AF17-1404A0BD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F33B54-AD72-EB7D-3A48-84A91DB9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9672-4626-8A46-A5F7-12D19264E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41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F73343-DD09-2B38-9DD0-130DFCAA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482-D6B3-7B47-9729-490F58E65BB5}" type="datetimeFigureOut">
              <a:rPr kumimoji="1" lang="zh-CN" altLang="en-US" smtClean="0"/>
              <a:t>2022/7/4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DCA64F-BF40-E8FB-9DBD-D1771D02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F1BDE-2E64-685F-923E-4333789F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9672-4626-8A46-A5F7-12D19264E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19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8C5CA-8793-7ED9-FECD-08CF3415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633AD-C0F4-7B04-917F-BE449833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FDB18-20BD-D200-7FEB-93BB620A8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50EC3-07CD-EDC2-8829-CFD9B60F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482-D6B3-7B47-9729-490F58E65BB5}" type="datetimeFigureOut">
              <a:rPr kumimoji="1" lang="zh-CN" altLang="en-US" smtClean="0"/>
              <a:t>2022/7/4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8BB3-0A1F-9B0C-ACD0-77488731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665AD-B220-560C-F49B-22B7A1DB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9672-4626-8A46-A5F7-12D19264E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99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6A798-103B-41EC-67FD-AFAECE78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4F5B0B-60BD-1459-95BA-3B29C3177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285B4-27FD-3CC6-36E9-B66C58639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CCE833-0D89-1288-FDFC-FB768DAF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482-D6B3-7B47-9729-490F58E65BB5}" type="datetimeFigureOut">
              <a:rPr kumimoji="1" lang="zh-CN" altLang="en-US" smtClean="0"/>
              <a:t>2022/7/4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3C58C-FB1C-EAF4-F155-CA690EDA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B611F8-2854-6133-D145-E0B5D1A3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9672-4626-8A46-A5F7-12D19264E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8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102FD7-9040-1CDA-B231-9D9F75F3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9A500-51C0-EA12-3A39-EC8456B7F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3D487-AD55-9EF2-7160-89F01BFC6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0D482-D6B3-7B47-9729-490F58E65BB5}" type="datetimeFigureOut">
              <a:rPr kumimoji="1" lang="zh-CN" altLang="en-US" smtClean="0"/>
              <a:t>2022/7/4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15A91-517B-B8DF-0872-2099139BF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F3397-8C92-B0BD-AC8E-DEC5DFCCB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69672-4626-8A46-A5F7-12D19264E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87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4A0E95-4523-B8F1-C3E0-075CAE00C0E4}"/>
              </a:ext>
            </a:extLst>
          </p:cNvPr>
          <p:cNvSpPr/>
          <p:nvPr/>
        </p:nvSpPr>
        <p:spPr>
          <a:xfrm>
            <a:off x="1316736" y="524256"/>
            <a:ext cx="1438656" cy="80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2738</a:t>
            </a:r>
            <a:r>
              <a:rPr kumimoji="1" lang="zh-CN" altLang="en-US" dirty="0"/>
              <a:t>篇文章（</a:t>
            </a:r>
            <a:r>
              <a:rPr kumimoji="1" lang="en-US" altLang="zh-CN" dirty="0"/>
              <a:t>2022.5.20</a:t>
            </a:r>
            <a:r>
              <a:rPr kumimoji="1" lang="zh-CN" altLang="en-US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91C610-6C71-5243-FE1E-A818B5145BB9}"/>
              </a:ext>
            </a:extLst>
          </p:cNvPr>
          <p:cNvSpPr/>
          <p:nvPr/>
        </p:nvSpPr>
        <p:spPr>
          <a:xfrm>
            <a:off x="1316736" y="1883664"/>
            <a:ext cx="1438656" cy="80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2222</a:t>
            </a:r>
            <a:r>
              <a:rPr kumimoji="1" lang="zh-CN" altLang="en-US" dirty="0"/>
              <a:t>篇文章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阅读标题和摘要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1F552A-48AE-DDA0-CBB9-C94D9A343CDA}"/>
              </a:ext>
            </a:extLst>
          </p:cNvPr>
          <p:cNvSpPr/>
          <p:nvPr/>
        </p:nvSpPr>
        <p:spPr>
          <a:xfrm>
            <a:off x="1316736" y="3243072"/>
            <a:ext cx="1438656" cy="80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382</a:t>
            </a:r>
            <a:r>
              <a:rPr kumimoji="1" lang="zh-CN" altLang="en-US" dirty="0"/>
              <a:t>篇文章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阅读标题和摘要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8C386C-594D-D173-DB45-0E88866630E9}"/>
              </a:ext>
            </a:extLst>
          </p:cNvPr>
          <p:cNvSpPr/>
          <p:nvPr/>
        </p:nvSpPr>
        <p:spPr>
          <a:xfrm>
            <a:off x="3712274" y="524256"/>
            <a:ext cx="3445764" cy="80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516</a:t>
            </a:r>
            <a:r>
              <a:rPr kumimoji="1" lang="zh-CN" altLang="en-US" dirty="0"/>
              <a:t>重复性文献篇（</a:t>
            </a:r>
            <a:r>
              <a:rPr kumimoji="1" lang="en-US" altLang="zh-CN" dirty="0"/>
              <a:t>2022.5.20</a:t>
            </a:r>
            <a:r>
              <a:rPr kumimoji="1" lang="zh-CN" altLang="en-US" dirty="0"/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EB5660-332F-4F15-BA9B-76491636EC5B}"/>
              </a:ext>
            </a:extLst>
          </p:cNvPr>
          <p:cNvSpPr/>
          <p:nvPr/>
        </p:nvSpPr>
        <p:spPr>
          <a:xfrm>
            <a:off x="3712274" y="1883664"/>
            <a:ext cx="3445764" cy="80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1840</a:t>
            </a:r>
            <a:r>
              <a:rPr kumimoji="1" lang="zh-CN" altLang="en-US" dirty="0"/>
              <a:t>篇文献被剔除</a:t>
            </a:r>
            <a:endParaRPr kumimoji="1"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E723B1-029B-B37B-D762-DC7EAA6F2255}"/>
              </a:ext>
            </a:extLst>
          </p:cNvPr>
          <p:cNvSpPr/>
          <p:nvPr/>
        </p:nvSpPr>
        <p:spPr>
          <a:xfrm>
            <a:off x="3712274" y="3243072"/>
            <a:ext cx="3445764" cy="80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157</a:t>
            </a:r>
            <a:r>
              <a:rPr kumimoji="1" lang="zh-CN" altLang="en-US" dirty="0"/>
              <a:t>篇文献被剔除</a:t>
            </a:r>
            <a:endParaRPr kumimoji="1"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C85E03-3D31-97B6-08C8-D6946B5ADA03}"/>
              </a:ext>
            </a:extLst>
          </p:cNvPr>
          <p:cNvSpPr/>
          <p:nvPr/>
        </p:nvSpPr>
        <p:spPr>
          <a:xfrm>
            <a:off x="1316641" y="4602480"/>
            <a:ext cx="1438656" cy="80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225</a:t>
            </a:r>
            <a:r>
              <a:rPr kumimoji="1" lang="zh-CN" altLang="en-US" dirty="0"/>
              <a:t>篇文章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阅读全文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CB8A58-015E-A56B-AD2D-35719862B2A0}"/>
              </a:ext>
            </a:extLst>
          </p:cNvPr>
          <p:cNvSpPr/>
          <p:nvPr/>
        </p:nvSpPr>
        <p:spPr>
          <a:xfrm>
            <a:off x="3712274" y="4602480"/>
            <a:ext cx="3445764" cy="80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177</a:t>
            </a:r>
            <a:r>
              <a:rPr kumimoji="1" lang="zh-CN" altLang="en-US" dirty="0"/>
              <a:t>篇文献被剔除</a:t>
            </a:r>
            <a:endParaRPr kumimoji="1"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AB26B5-C23C-770B-8250-93867C03D071}"/>
              </a:ext>
            </a:extLst>
          </p:cNvPr>
          <p:cNvSpPr/>
          <p:nvPr/>
        </p:nvSpPr>
        <p:spPr>
          <a:xfrm>
            <a:off x="1316641" y="5882640"/>
            <a:ext cx="1438656" cy="80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48</a:t>
            </a:r>
            <a:r>
              <a:rPr kumimoji="1" lang="zh-CN" altLang="en-US" dirty="0"/>
              <a:t>篇文章</a:t>
            </a:r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0457417-8F61-3177-09ED-CA9B707516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036064" y="1328928"/>
            <a:ext cx="0" cy="554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AAFE347-D540-CFCC-4FAA-9D806FE08F5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755392" y="926592"/>
            <a:ext cx="956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1FD518-17D8-1CAC-C4F8-F6729ED3159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55392" y="2286000"/>
            <a:ext cx="956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F2FBF03-968B-E41D-4198-47004E5E171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36064" y="2688336"/>
            <a:ext cx="0" cy="554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622A3F3-5435-5168-9B77-D8E70638136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035969" y="4047744"/>
            <a:ext cx="95" cy="554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8DB60D9-0E29-6F85-75EA-6A8C60BFE39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755392" y="3645408"/>
            <a:ext cx="956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04F43CC-6828-1593-24ED-924FADB8D943}"/>
              </a:ext>
            </a:extLst>
          </p:cNvPr>
          <p:cNvCxnSpPr>
            <a:cxnSpLocks/>
          </p:cNvCxnSpPr>
          <p:nvPr/>
        </p:nvCxnSpPr>
        <p:spPr>
          <a:xfrm>
            <a:off x="2755297" y="5004816"/>
            <a:ext cx="9568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D13BC34-7458-260A-2CE0-50F6D5F6ABB0}"/>
              </a:ext>
            </a:extLst>
          </p:cNvPr>
          <p:cNvCxnSpPr>
            <a:cxnSpLocks/>
          </p:cNvCxnSpPr>
          <p:nvPr/>
        </p:nvCxnSpPr>
        <p:spPr>
          <a:xfrm flipH="1">
            <a:off x="2035969" y="5367528"/>
            <a:ext cx="95" cy="554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2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2022-07-03T17:12:01Z</dcterms:created>
  <dcterms:modified xsi:type="dcterms:W3CDTF">2022-07-03T17:21:18Z</dcterms:modified>
</cp:coreProperties>
</file>