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  <p:sldMasterId id="214748369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Google Sans Medium"/>
      <p:regular r:id="rId31"/>
      <p:bold r:id="rId32"/>
      <p:italic r:id="rId33"/>
      <p:boldItalic r:id="rId34"/>
    </p:embeddedFont>
    <p:embeddedFont>
      <p:font typeface="Google Sans"/>
      <p:regular r:id="rId35"/>
      <p:bold r:id="rId36"/>
      <p:italic r:id="rId37"/>
      <p:boldItalic r:id="rId38"/>
    </p:embeddedFont>
    <p:embeddedFont>
      <p:font typeface="Gill Sans"/>
      <p:regular r:id="rId39"/>
      <p:bold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GillSans-bold.fntdata"/><Relationship Id="rId20" Type="http://schemas.openxmlformats.org/officeDocument/2006/relationships/slide" Target="slides/slide14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6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5.xml"/><Relationship Id="rId43" Type="http://schemas.openxmlformats.org/officeDocument/2006/relationships/font" Target="fonts/OpenSans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GoogleSansMedium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33" Type="http://schemas.openxmlformats.org/officeDocument/2006/relationships/font" Target="fonts/GoogleSansMedium-italic.fntdata"/><Relationship Id="rId10" Type="http://schemas.openxmlformats.org/officeDocument/2006/relationships/slide" Target="slides/slide4.xml"/><Relationship Id="rId32" Type="http://schemas.openxmlformats.org/officeDocument/2006/relationships/font" Target="fonts/GoogleSansMedium-bold.fntdata"/><Relationship Id="rId13" Type="http://schemas.openxmlformats.org/officeDocument/2006/relationships/slide" Target="slides/slide7.xml"/><Relationship Id="rId35" Type="http://schemas.openxmlformats.org/officeDocument/2006/relationships/font" Target="fonts/GoogleSans-regular.fntdata"/><Relationship Id="rId12" Type="http://schemas.openxmlformats.org/officeDocument/2006/relationships/slide" Target="slides/slide6.xml"/><Relationship Id="rId34" Type="http://schemas.openxmlformats.org/officeDocument/2006/relationships/font" Target="fonts/GoogleSansMedium-boldItalic.fntdata"/><Relationship Id="rId15" Type="http://schemas.openxmlformats.org/officeDocument/2006/relationships/slide" Target="slides/slide9.xml"/><Relationship Id="rId37" Type="http://schemas.openxmlformats.org/officeDocument/2006/relationships/font" Target="fonts/GoogleSans-italic.fntdata"/><Relationship Id="rId14" Type="http://schemas.openxmlformats.org/officeDocument/2006/relationships/slide" Target="slides/slide8.xml"/><Relationship Id="rId36" Type="http://schemas.openxmlformats.org/officeDocument/2006/relationships/font" Target="fonts/GoogleSans-bold.fntdata"/><Relationship Id="rId17" Type="http://schemas.openxmlformats.org/officeDocument/2006/relationships/slide" Target="slides/slide11.xml"/><Relationship Id="rId39" Type="http://schemas.openxmlformats.org/officeDocument/2006/relationships/font" Target="fonts/GillSans-regular.fntdata"/><Relationship Id="rId16" Type="http://schemas.openxmlformats.org/officeDocument/2006/relationships/slide" Target="slides/slide10.xml"/><Relationship Id="rId38" Type="http://schemas.openxmlformats.org/officeDocument/2006/relationships/font" Target="fonts/GoogleSans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3cc34d1f6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a3cc34d1f6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a202562216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ga202562216_0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a202562216_0_1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ga202562216_0_1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a202562216_0_1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ga202562216_0_1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a202562216_0_1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ga202562216_0_1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a202562216_0_1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ga202562216_0_1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202562216_0_1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ga202562216_0_1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a202562216_0_2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ga202562216_0_2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a202562216_0_2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6" name="Google Shape;566;ga202562216_0_2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a202562216_0_2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ga202562216_0_2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969513c219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969513c219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969513c219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969513c219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969513c219_0_7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9" name="Google Shape;599;g969513c219_0_7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202562216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a202562216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a202562216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a202562216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ab20ccff8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ab20ccff8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b20ccff8e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gab20ccff8e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b20ccff8e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gab20ccff8e_0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a202562216_0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ga202562216_0_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a202562216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ga202562216_0_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 white">
  <p:cSld name="CUSTOM_2_3_2"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35627" y="4340400"/>
            <a:ext cx="692850" cy="69154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/>
        </p:nvSpPr>
        <p:spPr>
          <a:xfrm>
            <a:off x="761950" y="2219400"/>
            <a:ext cx="17409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4" name="Google Shape;54;p13"/>
          <p:cNvSpPr txBox="1"/>
          <p:nvPr/>
        </p:nvSpPr>
        <p:spPr>
          <a:xfrm>
            <a:off x="2707204" y="2219400"/>
            <a:ext cx="17409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5" name="Google Shape;55;p13"/>
          <p:cNvSpPr txBox="1"/>
          <p:nvPr/>
        </p:nvSpPr>
        <p:spPr>
          <a:xfrm>
            <a:off x="4674206" y="2219400"/>
            <a:ext cx="17409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6" name="Google Shape;56;p13"/>
          <p:cNvSpPr txBox="1"/>
          <p:nvPr/>
        </p:nvSpPr>
        <p:spPr>
          <a:xfrm>
            <a:off x="6641207" y="2219400"/>
            <a:ext cx="17409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_Title + photo white">
  <p:cSld name="CUSTOM_1_2">
    <p:bg>
      <p:bgPr>
        <a:noFill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761950" y="2219400"/>
            <a:ext cx="4951800" cy="17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">
  <p:cSld name="CUSTOM_2_3_3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/>
        </p:nvSpPr>
        <p:spPr>
          <a:xfrm>
            <a:off x="761950" y="2219400"/>
            <a:ext cx="17409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2" name="Google Shape;62;p15"/>
          <p:cNvSpPr txBox="1"/>
          <p:nvPr/>
        </p:nvSpPr>
        <p:spPr>
          <a:xfrm>
            <a:off x="2707204" y="2219400"/>
            <a:ext cx="17409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3" name="Google Shape;63;p15"/>
          <p:cNvSpPr txBox="1"/>
          <p:nvPr/>
        </p:nvSpPr>
        <p:spPr>
          <a:xfrm>
            <a:off x="4674206" y="2219400"/>
            <a:ext cx="17409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4" name="Google Shape;64;p15"/>
          <p:cNvSpPr txBox="1"/>
          <p:nvPr/>
        </p:nvSpPr>
        <p:spPr>
          <a:xfrm>
            <a:off x="6641207" y="2219400"/>
            <a:ext cx="17409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65" name="Google Shape;6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35636" y="4340663"/>
            <a:ext cx="692839" cy="6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Gray" showMasterSp="0">
  <p:cSld name="Section Divider Gray_2">
    <p:bg>
      <p:bgPr>
        <a:solidFill>
          <a:srgbClr val="33333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361654" y="1880583"/>
            <a:ext cx="6244500" cy="7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361654" y="2603905"/>
            <a:ext cx="46371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grpSp>
        <p:nvGrpSpPr>
          <p:cNvPr id="69" name="Google Shape;69;p16"/>
          <p:cNvGrpSpPr/>
          <p:nvPr/>
        </p:nvGrpSpPr>
        <p:grpSpPr>
          <a:xfrm>
            <a:off x="364683" y="-6"/>
            <a:ext cx="1986846" cy="86700"/>
            <a:chOff x="364683" y="-6"/>
            <a:chExt cx="1986846" cy="86700"/>
          </a:xfrm>
        </p:grpSpPr>
        <p:sp>
          <p:nvSpPr>
            <p:cNvPr id="70" name="Google Shape;70;p16"/>
            <p:cNvSpPr/>
            <p:nvPr/>
          </p:nvSpPr>
          <p:spPr>
            <a:xfrm>
              <a:off x="364683" y="-6"/>
              <a:ext cx="496800" cy="867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" name="Google Shape;71;p16"/>
            <p:cNvSpPr/>
            <p:nvPr/>
          </p:nvSpPr>
          <p:spPr>
            <a:xfrm>
              <a:off x="861365" y="-6"/>
              <a:ext cx="496800" cy="86700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" name="Google Shape;72;p16"/>
            <p:cNvSpPr/>
            <p:nvPr/>
          </p:nvSpPr>
          <p:spPr>
            <a:xfrm>
              <a:off x="1358047" y="-6"/>
              <a:ext cx="496800" cy="86700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" name="Google Shape;73;p16"/>
            <p:cNvSpPr/>
            <p:nvPr/>
          </p:nvSpPr>
          <p:spPr>
            <a:xfrm>
              <a:off x="1854729" y="-6"/>
              <a:ext cx="496800" cy="86700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ed list">
  <p:cSld name="TITLE_4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88610" y="1306445"/>
            <a:ext cx="83667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•"/>
              <a:defRPr b="0" i="0" sz="14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•"/>
              <a:defRPr b="0" i="0" sz="14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•"/>
              <a:defRPr b="0" i="0" sz="14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•"/>
              <a:defRPr b="0" i="0" sz="14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•"/>
              <a:defRPr b="0" i="0" sz="14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•"/>
              <a:defRPr b="0" i="0" sz="14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•"/>
              <a:defRPr b="0" i="0" sz="14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•"/>
              <a:defRPr b="0" i="0" sz="14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Font typeface="Open Sans"/>
              <a:buChar char="•"/>
              <a:defRPr b="0" i="0" sz="14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type="ctrTitle"/>
          </p:nvPr>
        </p:nvSpPr>
        <p:spPr>
          <a:xfrm>
            <a:off x="388600" y="245400"/>
            <a:ext cx="8069400" cy="10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Open Sans"/>
              <a:buNone/>
              <a:defRPr sz="28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showMasterSp="0">
  <p:cSld name="Agenda">
    <p:bg>
      <p:bgPr>
        <a:solidFill>
          <a:srgbClr val="333333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364685" y="407793"/>
            <a:ext cx="62565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373063" y="1330325"/>
            <a:ext cx="6256200" cy="3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80" name="Google Shape;80;p18"/>
          <p:cNvGrpSpPr/>
          <p:nvPr/>
        </p:nvGrpSpPr>
        <p:grpSpPr>
          <a:xfrm>
            <a:off x="364683" y="-6"/>
            <a:ext cx="1986926" cy="86700"/>
            <a:chOff x="364670" y="4969989"/>
            <a:chExt cx="996902" cy="43500"/>
          </a:xfrm>
        </p:grpSpPr>
        <p:sp>
          <p:nvSpPr>
            <p:cNvPr id="81" name="Google Shape;81;p18"/>
            <p:cNvSpPr/>
            <p:nvPr/>
          </p:nvSpPr>
          <p:spPr>
            <a:xfrm>
              <a:off x="364670" y="4969989"/>
              <a:ext cx="249300" cy="435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" name="Google Shape;82;p18"/>
            <p:cNvSpPr/>
            <p:nvPr/>
          </p:nvSpPr>
          <p:spPr>
            <a:xfrm>
              <a:off x="613870" y="4969989"/>
              <a:ext cx="249300" cy="43500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" name="Google Shape;83;p18"/>
            <p:cNvSpPr/>
            <p:nvPr/>
          </p:nvSpPr>
          <p:spPr>
            <a:xfrm>
              <a:off x="863071" y="4969989"/>
              <a:ext cx="249300" cy="43500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Google Shape;84;p18"/>
            <p:cNvSpPr/>
            <p:nvPr/>
          </p:nvSpPr>
          <p:spPr>
            <a:xfrm>
              <a:off x="1112272" y="4969989"/>
              <a:ext cx="249300" cy="43500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 showMasterSp="0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TITLE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/>
          <p:nvPr/>
        </p:nvSpPr>
        <p:spPr>
          <a:xfrm>
            <a:off x="-169" y="-13275"/>
            <a:ext cx="9144000" cy="515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-bleed image Slide with description">
  <p:cSld name="Full-bleed image Slide with description">
    <p:bg>
      <p:bgPr>
        <a:solidFill>
          <a:srgbClr val="33333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382432" y="1380950"/>
            <a:ext cx="19797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2" type="body"/>
          </p:nvPr>
        </p:nvSpPr>
        <p:spPr>
          <a:xfrm>
            <a:off x="379929" y="1047750"/>
            <a:ext cx="19824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_1">
  <p:cSld name="TITLE_ONLY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381002" y="205978"/>
            <a:ext cx="8371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3" name="Google Shape;93;p22"/>
          <p:cNvGrpSpPr/>
          <p:nvPr/>
        </p:nvGrpSpPr>
        <p:grpSpPr>
          <a:xfrm>
            <a:off x="7735272" y="4891651"/>
            <a:ext cx="1027221" cy="27454"/>
            <a:chOff x="10310947" y="6496338"/>
            <a:chExt cx="1369263" cy="62100"/>
          </a:xfrm>
        </p:grpSpPr>
        <p:sp>
          <p:nvSpPr>
            <p:cNvPr id="94" name="Google Shape;94;p22"/>
            <p:cNvSpPr/>
            <p:nvPr/>
          </p:nvSpPr>
          <p:spPr>
            <a:xfrm>
              <a:off x="10310947" y="6496338"/>
              <a:ext cx="274800" cy="6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2"/>
            <p:cNvSpPr/>
            <p:nvPr/>
          </p:nvSpPr>
          <p:spPr>
            <a:xfrm>
              <a:off x="11132107" y="6496338"/>
              <a:ext cx="273300" cy="62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2"/>
            <p:cNvSpPr/>
            <p:nvPr/>
          </p:nvSpPr>
          <p:spPr>
            <a:xfrm>
              <a:off x="11405410" y="6496338"/>
              <a:ext cx="274800" cy="62100"/>
            </a:xfrm>
            <a:prstGeom prst="rect">
              <a:avLst/>
            </a:prstGeom>
            <a:solidFill>
              <a:srgbClr val="C9CDCD"/>
            </a:solidFill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2"/>
            <p:cNvSpPr/>
            <p:nvPr/>
          </p:nvSpPr>
          <p:spPr>
            <a:xfrm>
              <a:off x="10585703" y="6496338"/>
              <a:ext cx="274800" cy="6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2"/>
            <p:cNvSpPr/>
            <p:nvPr/>
          </p:nvSpPr>
          <p:spPr>
            <a:xfrm>
              <a:off x="10860459" y="6496338"/>
              <a:ext cx="272700" cy="62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lout Quote Green" showMasterSp="0">
  <p:cSld name="Callout Quote Green">
    <p:bg>
      <p:bgPr>
        <a:solidFill>
          <a:schemeClr val="accent4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title"/>
          </p:nvPr>
        </p:nvSpPr>
        <p:spPr>
          <a:xfrm>
            <a:off x="479383" y="2247305"/>
            <a:ext cx="82350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23"/>
          <p:cNvSpPr txBox="1"/>
          <p:nvPr/>
        </p:nvSpPr>
        <p:spPr>
          <a:xfrm>
            <a:off x="8382000" y="4936552"/>
            <a:ext cx="400500" cy="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1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type="title"/>
          </p:nvPr>
        </p:nvSpPr>
        <p:spPr>
          <a:xfrm>
            <a:off x="381000" y="3048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04" name="Google Shape;104;p24"/>
          <p:cNvSpPr txBox="1"/>
          <p:nvPr>
            <p:ph idx="1" type="body"/>
          </p:nvPr>
        </p:nvSpPr>
        <p:spPr>
          <a:xfrm>
            <a:off x="381000" y="1219200"/>
            <a:ext cx="5943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l Out">
  <p:cSld name="Call Ou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5"/>
          <p:cNvSpPr txBox="1"/>
          <p:nvPr>
            <p:ph type="title"/>
          </p:nvPr>
        </p:nvSpPr>
        <p:spPr>
          <a:xfrm>
            <a:off x="469789" y="211455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08" name="Google Shape;108;p25"/>
          <p:cNvSpPr/>
          <p:nvPr/>
        </p:nvSpPr>
        <p:spPr>
          <a:xfrm>
            <a:off x="6934200" y="4857750"/>
            <a:ext cx="19812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_Title + photo">
  <p:cSld name="CUSTOM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761950" y="2219400"/>
            <a:ext cx="3174900" cy="17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dpis s ikonkou">
  <p:cSld name="TITLE_AND_BODY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315825" y="902375"/>
            <a:ext cx="8370900" cy="3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100"/>
              <a:buFont typeface="Open Sans"/>
              <a:buChar char="■"/>
              <a:defRPr b="0" i="0" sz="1800" u="none" cap="none" strike="noStrike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Open Sans"/>
              <a:buChar char="✓"/>
              <a:defRPr b="1" i="0" sz="16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000"/>
              <a:buFont typeface="Open Sans"/>
              <a:buChar char="❏"/>
              <a:defRPr b="0" i="0" sz="1000" u="none" cap="none" strike="noStrike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3" name="Google Shape;113;p27"/>
          <p:cNvSpPr txBox="1"/>
          <p:nvPr>
            <p:ph type="title"/>
          </p:nvPr>
        </p:nvSpPr>
        <p:spPr>
          <a:xfrm>
            <a:off x="709000" y="205975"/>
            <a:ext cx="80433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7"/>
          <p:cNvSpPr/>
          <p:nvPr/>
        </p:nvSpPr>
        <p:spPr>
          <a:xfrm>
            <a:off x="7815532" y="69011"/>
            <a:ext cx="1224900" cy="500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 1">
  <p:cSld name="CUSTOM_2_3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17" name="Google Shape;117;p28"/>
          <p:cNvGrpSpPr/>
          <p:nvPr/>
        </p:nvGrpSpPr>
        <p:grpSpPr>
          <a:xfrm>
            <a:off x="502528" y="4542252"/>
            <a:ext cx="1539938" cy="287844"/>
            <a:chOff x="238125" y="2182350"/>
            <a:chExt cx="7149200" cy="1336325"/>
          </a:xfrm>
        </p:grpSpPr>
        <p:sp>
          <p:nvSpPr>
            <p:cNvPr id="118" name="Google Shape;118;p28"/>
            <p:cNvSpPr/>
            <p:nvPr/>
          </p:nvSpPr>
          <p:spPr>
            <a:xfrm>
              <a:off x="3329700" y="2212350"/>
              <a:ext cx="437400" cy="832500"/>
            </a:xfrm>
            <a:custGeom>
              <a:rect b="b" l="l" r="r" t="t"/>
              <a:pathLst>
                <a:path extrusionOk="0" h="33300" w="17496">
                  <a:moveTo>
                    <a:pt x="8775" y="0"/>
                  </a:moveTo>
                  <a:cubicBezTo>
                    <a:pt x="3924" y="0"/>
                    <a:pt x="0" y="3924"/>
                    <a:pt x="0" y="8775"/>
                  </a:cubicBezTo>
                  <a:lnTo>
                    <a:pt x="0" y="33300"/>
                  </a:lnTo>
                  <a:lnTo>
                    <a:pt x="17495" y="33300"/>
                  </a:lnTo>
                  <a:lnTo>
                    <a:pt x="17495" y="8775"/>
                  </a:lnTo>
                  <a:cubicBezTo>
                    <a:pt x="17495" y="3924"/>
                    <a:pt x="13571" y="0"/>
                    <a:pt x="8775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8"/>
            <p:cNvSpPr/>
            <p:nvPr/>
          </p:nvSpPr>
          <p:spPr>
            <a:xfrm>
              <a:off x="2919575" y="3042100"/>
              <a:ext cx="847525" cy="422400"/>
            </a:xfrm>
            <a:custGeom>
              <a:rect b="b" l="l" r="r" t="t"/>
              <a:pathLst>
                <a:path extrusionOk="0" h="16896" w="33901">
                  <a:moveTo>
                    <a:pt x="0" y="1"/>
                  </a:moveTo>
                  <a:cubicBezTo>
                    <a:pt x="0" y="9320"/>
                    <a:pt x="7631" y="16896"/>
                    <a:pt x="16950" y="16896"/>
                  </a:cubicBezTo>
                  <a:cubicBezTo>
                    <a:pt x="26325" y="16896"/>
                    <a:pt x="33900" y="9320"/>
                    <a:pt x="33900" y="1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8"/>
            <p:cNvSpPr/>
            <p:nvPr/>
          </p:nvSpPr>
          <p:spPr>
            <a:xfrm>
              <a:off x="4325700" y="2182350"/>
              <a:ext cx="1169075" cy="1088675"/>
            </a:xfrm>
            <a:custGeom>
              <a:rect b="b" l="l" r="r" t="t"/>
              <a:pathLst>
                <a:path extrusionOk="0" h="43547" w="46763">
                  <a:moveTo>
                    <a:pt x="23264" y="1"/>
                  </a:moveTo>
                  <a:cubicBezTo>
                    <a:pt x="21554" y="1"/>
                    <a:pt x="19845" y="914"/>
                    <a:pt x="19022" y="2726"/>
                  </a:cubicBezTo>
                  <a:lnTo>
                    <a:pt x="1" y="43547"/>
                  </a:lnTo>
                  <a:lnTo>
                    <a:pt x="46763" y="43547"/>
                  </a:lnTo>
                  <a:lnTo>
                    <a:pt x="27469" y="2672"/>
                  </a:lnTo>
                  <a:cubicBezTo>
                    <a:pt x="26631" y="887"/>
                    <a:pt x="24947" y="1"/>
                    <a:pt x="23264" y="1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8"/>
            <p:cNvSpPr/>
            <p:nvPr/>
          </p:nvSpPr>
          <p:spPr>
            <a:xfrm>
              <a:off x="4748100" y="2761425"/>
              <a:ext cx="671750" cy="630875"/>
            </a:xfrm>
            <a:custGeom>
              <a:rect b="b" l="l" r="r" t="t"/>
              <a:pathLst>
                <a:path extrusionOk="0" h="25235" w="26870">
                  <a:moveTo>
                    <a:pt x="0" y="1"/>
                  </a:moveTo>
                  <a:lnTo>
                    <a:pt x="0" y="25234"/>
                  </a:lnTo>
                  <a:lnTo>
                    <a:pt x="26869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8"/>
            <p:cNvSpPr/>
            <p:nvPr/>
          </p:nvSpPr>
          <p:spPr>
            <a:xfrm>
              <a:off x="6588875" y="2193275"/>
              <a:ext cx="628150" cy="1068225"/>
            </a:xfrm>
            <a:custGeom>
              <a:rect b="b" l="l" r="r" t="t"/>
              <a:pathLst>
                <a:path extrusionOk="0" h="42729" w="25126">
                  <a:moveTo>
                    <a:pt x="12590" y="0"/>
                  </a:moveTo>
                  <a:cubicBezTo>
                    <a:pt x="5614" y="0"/>
                    <a:pt x="0" y="5614"/>
                    <a:pt x="0" y="12535"/>
                  </a:cubicBezTo>
                  <a:lnTo>
                    <a:pt x="0" y="42728"/>
                  </a:lnTo>
                  <a:lnTo>
                    <a:pt x="25125" y="42728"/>
                  </a:lnTo>
                  <a:lnTo>
                    <a:pt x="25125" y="12535"/>
                  </a:lnTo>
                  <a:cubicBezTo>
                    <a:pt x="25125" y="5614"/>
                    <a:pt x="19512" y="0"/>
                    <a:pt x="12590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8"/>
            <p:cNvSpPr/>
            <p:nvPr/>
          </p:nvSpPr>
          <p:spPr>
            <a:xfrm>
              <a:off x="5964825" y="2193275"/>
              <a:ext cx="628150" cy="1068225"/>
            </a:xfrm>
            <a:custGeom>
              <a:rect b="b" l="l" r="r" t="t"/>
              <a:pathLst>
                <a:path extrusionOk="0" h="42729" w="25126">
                  <a:moveTo>
                    <a:pt x="12591" y="0"/>
                  </a:moveTo>
                  <a:cubicBezTo>
                    <a:pt x="5614" y="0"/>
                    <a:pt x="1" y="5614"/>
                    <a:pt x="1" y="12535"/>
                  </a:cubicBezTo>
                  <a:lnTo>
                    <a:pt x="1" y="42728"/>
                  </a:lnTo>
                  <a:lnTo>
                    <a:pt x="25126" y="42728"/>
                  </a:lnTo>
                  <a:lnTo>
                    <a:pt x="25126" y="12535"/>
                  </a:lnTo>
                  <a:cubicBezTo>
                    <a:pt x="25126" y="5614"/>
                    <a:pt x="19512" y="0"/>
                    <a:pt x="12591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8"/>
            <p:cNvSpPr/>
            <p:nvPr/>
          </p:nvSpPr>
          <p:spPr>
            <a:xfrm>
              <a:off x="6676075" y="2870775"/>
              <a:ext cx="711250" cy="647900"/>
            </a:xfrm>
            <a:custGeom>
              <a:rect b="b" l="l" r="r" t="t"/>
              <a:pathLst>
                <a:path extrusionOk="0" h="25916" w="28450">
                  <a:moveTo>
                    <a:pt x="14225" y="0"/>
                  </a:moveTo>
                  <a:cubicBezTo>
                    <a:pt x="10914" y="0"/>
                    <a:pt x="7603" y="1268"/>
                    <a:pt x="5069" y="3802"/>
                  </a:cubicBezTo>
                  <a:cubicBezTo>
                    <a:pt x="0" y="8870"/>
                    <a:pt x="0" y="17045"/>
                    <a:pt x="5069" y="22114"/>
                  </a:cubicBezTo>
                  <a:cubicBezTo>
                    <a:pt x="7603" y="24648"/>
                    <a:pt x="10914" y="25915"/>
                    <a:pt x="14225" y="25915"/>
                  </a:cubicBezTo>
                  <a:cubicBezTo>
                    <a:pt x="17536" y="25915"/>
                    <a:pt x="20847" y="24648"/>
                    <a:pt x="23381" y="22114"/>
                  </a:cubicBezTo>
                  <a:cubicBezTo>
                    <a:pt x="28450" y="17045"/>
                    <a:pt x="28450" y="8870"/>
                    <a:pt x="23381" y="3802"/>
                  </a:cubicBezTo>
                  <a:cubicBezTo>
                    <a:pt x="20847" y="1268"/>
                    <a:pt x="17536" y="0"/>
                    <a:pt x="14225" y="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8"/>
            <p:cNvSpPr/>
            <p:nvPr/>
          </p:nvSpPr>
          <p:spPr>
            <a:xfrm>
              <a:off x="238125" y="2532175"/>
              <a:ext cx="421025" cy="643475"/>
            </a:xfrm>
            <a:custGeom>
              <a:rect b="b" l="l" r="r" t="t"/>
              <a:pathLst>
                <a:path extrusionOk="0" h="25739" w="16841">
                  <a:moveTo>
                    <a:pt x="8858" y="1"/>
                  </a:moveTo>
                  <a:cubicBezTo>
                    <a:pt x="8704" y="1"/>
                    <a:pt x="8549" y="5"/>
                    <a:pt x="8393" y="15"/>
                  </a:cubicBezTo>
                  <a:cubicBezTo>
                    <a:pt x="8258" y="7"/>
                    <a:pt x="8123" y="4"/>
                    <a:pt x="7988" y="4"/>
                  </a:cubicBezTo>
                  <a:cubicBezTo>
                    <a:pt x="6115" y="4"/>
                    <a:pt x="4316" y="706"/>
                    <a:pt x="2943" y="1977"/>
                  </a:cubicBezTo>
                  <a:cubicBezTo>
                    <a:pt x="1635" y="3121"/>
                    <a:pt x="872" y="4811"/>
                    <a:pt x="872" y="6555"/>
                  </a:cubicBezTo>
                  <a:cubicBezTo>
                    <a:pt x="818" y="8135"/>
                    <a:pt x="1417" y="9661"/>
                    <a:pt x="2562" y="10751"/>
                  </a:cubicBezTo>
                  <a:cubicBezTo>
                    <a:pt x="3979" y="12005"/>
                    <a:pt x="5668" y="12931"/>
                    <a:pt x="7521" y="13422"/>
                  </a:cubicBezTo>
                  <a:cubicBezTo>
                    <a:pt x="9156" y="13858"/>
                    <a:pt x="10737" y="14566"/>
                    <a:pt x="12154" y="15547"/>
                  </a:cubicBezTo>
                  <a:cubicBezTo>
                    <a:pt x="13135" y="16256"/>
                    <a:pt x="13680" y="17455"/>
                    <a:pt x="13625" y="18708"/>
                  </a:cubicBezTo>
                  <a:cubicBezTo>
                    <a:pt x="13625" y="19853"/>
                    <a:pt x="13080" y="20943"/>
                    <a:pt x="12099" y="21597"/>
                  </a:cubicBezTo>
                  <a:cubicBezTo>
                    <a:pt x="11180" y="22261"/>
                    <a:pt x="10022" y="22637"/>
                    <a:pt x="8848" y="22637"/>
                  </a:cubicBezTo>
                  <a:cubicBezTo>
                    <a:pt x="8769" y="22637"/>
                    <a:pt x="8690" y="22636"/>
                    <a:pt x="8611" y="22632"/>
                  </a:cubicBezTo>
                  <a:cubicBezTo>
                    <a:pt x="8543" y="22635"/>
                    <a:pt x="8475" y="22636"/>
                    <a:pt x="8407" y="22636"/>
                  </a:cubicBezTo>
                  <a:cubicBezTo>
                    <a:pt x="7123" y="22636"/>
                    <a:pt x="5946" y="22150"/>
                    <a:pt x="5014" y="21270"/>
                  </a:cubicBezTo>
                  <a:cubicBezTo>
                    <a:pt x="3979" y="20398"/>
                    <a:pt x="3216" y="19199"/>
                    <a:pt x="2889" y="17891"/>
                  </a:cubicBezTo>
                  <a:lnTo>
                    <a:pt x="0" y="19035"/>
                  </a:lnTo>
                  <a:cubicBezTo>
                    <a:pt x="436" y="21052"/>
                    <a:pt x="1635" y="22796"/>
                    <a:pt x="3325" y="23995"/>
                  </a:cubicBezTo>
                  <a:cubicBezTo>
                    <a:pt x="4905" y="25085"/>
                    <a:pt x="6704" y="25684"/>
                    <a:pt x="8611" y="25739"/>
                  </a:cubicBezTo>
                  <a:cubicBezTo>
                    <a:pt x="9592" y="25739"/>
                    <a:pt x="10573" y="25575"/>
                    <a:pt x="11500" y="25303"/>
                  </a:cubicBezTo>
                  <a:cubicBezTo>
                    <a:pt x="12426" y="25030"/>
                    <a:pt x="13353" y="24594"/>
                    <a:pt x="14116" y="24049"/>
                  </a:cubicBezTo>
                  <a:cubicBezTo>
                    <a:pt x="14988" y="23450"/>
                    <a:pt x="15642" y="22687"/>
                    <a:pt x="16078" y="21815"/>
                  </a:cubicBezTo>
                  <a:cubicBezTo>
                    <a:pt x="16623" y="20834"/>
                    <a:pt x="16841" y="19744"/>
                    <a:pt x="16841" y="18599"/>
                  </a:cubicBezTo>
                  <a:cubicBezTo>
                    <a:pt x="16841" y="17509"/>
                    <a:pt x="16623" y="16474"/>
                    <a:pt x="16187" y="15438"/>
                  </a:cubicBezTo>
                  <a:cubicBezTo>
                    <a:pt x="15751" y="14566"/>
                    <a:pt x="15097" y="13749"/>
                    <a:pt x="14334" y="13204"/>
                  </a:cubicBezTo>
                  <a:cubicBezTo>
                    <a:pt x="13516" y="12604"/>
                    <a:pt x="12699" y="12114"/>
                    <a:pt x="11827" y="11732"/>
                  </a:cubicBezTo>
                  <a:cubicBezTo>
                    <a:pt x="10846" y="11296"/>
                    <a:pt x="9810" y="10915"/>
                    <a:pt x="8775" y="10588"/>
                  </a:cubicBezTo>
                  <a:cubicBezTo>
                    <a:pt x="7521" y="10206"/>
                    <a:pt x="6322" y="9661"/>
                    <a:pt x="5287" y="8898"/>
                  </a:cubicBezTo>
                  <a:cubicBezTo>
                    <a:pt x="4524" y="8353"/>
                    <a:pt x="4088" y="7481"/>
                    <a:pt x="4088" y="6555"/>
                  </a:cubicBezTo>
                  <a:cubicBezTo>
                    <a:pt x="4088" y="5574"/>
                    <a:pt x="4578" y="4647"/>
                    <a:pt x="5396" y="4048"/>
                  </a:cubicBezTo>
                  <a:cubicBezTo>
                    <a:pt x="6205" y="3390"/>
                    <a:pt x="7203" y="3061"/>
                    <a:pt x="8258" y="3061"/>
                  </a:cubicBezTo>
                  <a:cubicBezTo>
                    <a:pt x="8339" y="3061"/>
                    <a:pt x="8420" y="3063"/>
                    <a:pt x="8502" y="3067"/>
                  </a:cubicBezTo>
                  <a:cubicBezTo>
                    <a:pt x="8626" y="3054"/>
                    <a:pt x="8751" y="3048"/>
                    <a:pt x="8877" y="3048"/>
                  </a:cubicBezTo>
                  <a:cubicBezTo>
                    <a:pt x="9850" y="3048"/>
                    <a:pt x="10836" y="3414"/>
                    <a:pt x="11609" y="3993"/>
                  </a:cubicBezTo>
                  <a:cubicBezTo>
                    <a:pt x="12372" y="4538"/>
                    <a:pt x="12862" y="5301"/>
                    <a:pt x="13135" y="6173"/>
                  </a:cubicBezTo>
                  <a:lnTo>
                    <a:pt x="16023" y="4974"/>
                  </a:lnTo>
                  <a:cubicBezTo>
                    <a:pt x="15533" y="3612"/>
                    <a:pt x="14661" y="2413"/>
                    <a:pt x="13516" y="1541"/>
                  </a:cubicBezTo>
                  <a:cubicBezTo>
                    <a:pt x="12168" y="542"/>
                    <a:pt x="10546" y="1"/>
                    <a:pt x="8858" y="1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8"/>
            <p:cNvSpPr/>
            <p:nvPr/>
          </p:nvSpPr>
          <p:spPr>
            <a:xfrm>
              <a:off x="709550" y="2611550"/>
              <a:ext cx="273900" cy="557650"/>
            </a:xfrm>
            <a:custGeom>
              <a:rect b="b" l="l" r="r" t="t"/>
              <a:pathLst>
                <a:path extrusionOk="0" h="22306" w="10956">
                  <a:moveTo>
                    <a:pt x="2943" y="1"/>
                  </a:moveTo>
                  <a:lnTo>
                    <a:pt x="2943" y="5124"/>
                  </a:lnTo>
                  <a:lnTo>
                    <a:pt x="0" y="5124"/>
                  </a:lnTo>
                  <a:lnTo>
                    <a:pt x="0" y="8067"/>
                  </a:lnTo>
                  <a:lnTo>
                    <a:pt x="2943" y="8067"/>
                  </a:lnTo>
                  <a:lnTo>
                    <a:pt x="2943" y="16896"/>
                  </a:lnTo>
                  <a:cubicBezTo>
                    <a:pt x="2834" y="18367"/>
                    <a:pt x="3380" y="19784"/>
                    <a:pt x="4361" y="20874"/>
                  </a:cubicBezTo>
                  <a:cubicBezTo>
                    <a:pt x="5358" y="21772"/>
                    <a:pt x="6676" y="22305"/>
                    <a:pt x="8021" y="22305"/>
                  </a:cubicBezTo>
                  <a:cubicBezTo>
                    <a:pt x="8145" y="22305"/>
                    <a:pt x="8269" y="22301"/>
                    <a:pt x="8394" y="22291"/>
                  </a:cubicBezTo>
                  <a:cubicBezTo>
                    <a:pt x="9266" y="22291"/>
                    <a:pt x="10138" y="22128"/>
                    <a:pt x="10955" y="21801"/>
                  </a:cubicBezTo>
                  <a:lnTo>
                    <a:pt x="9865" y="19076"/>
                  </a:lnTo>
                  <a:cubicBezTo>
                    <a:pt x="9375" y="19294"/>
                    <a:pt x="8884" y="19348"/>
                    <a:pt x="8394" y="19348"/>
                  </a:cubicBezTo>
                  <a:cubicBezTo>
                    <a:pt x="6868" y="19348"/>
                    <a:pt x="6105" y="18476"/>
                    <a:pt x="6105" y="16623"/>
                  </a:cubicBezTo>
                  <a:lnTo>
                    <a:pt x="6105" y="8067"/>
                  </a:lnTo>
                  <a:lnTo>
                    <a:pt x="10247" y="8067"/>
                  </a:lnTo>
                  <a:lnTo>
                    <a:pt x="10247" y="5124"/>
                  </a:lnTo>
                  <a:lnTo>
                    <a:pt x="6105" y="5124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8"/>
            <p:cNvSpPr/>
            <p:nvPr/>
          </p:nvSpPr>
          <p:spPr>
            <a:xfrm>
              <a:off x="1052900" y="2739625"/>
              <a:ext cx="376100" cy="436025"/>
            </a:xfrm>
            <a:custGeom>
              <a:rect b="b" l="l" r="r" t="t"/>
              <a:pathLst>
                <a:path extrusionOk="0" h="17441" w="15044">
                  <a:moveTo>
                    <a:pt x="110" y="1"/>
                  </a:moveTo>
                  <a:lnTo>
                    <a:pt x="110" y="10356"/>
                  </a:lnTo>
                  <a:cubicBezTo>
                    <a:pt x="1" y="12209"/>
                    <a:pt x="600" y="14007"/>
                    <a:pt x="1745" y="15479"/>
                  </a:cubicBezTo>
                  <a:cubicBezTo>
                    <a:pt x="2835" y="16787"/>
                    <a:pt x="4415" y="17441"/>
                    <a:pt x="6541" y="17441"/>
                  </a:cubicBezTo>
                  <a:cubicBezTo>
                    <a:pt x="7631" y="17441"/>
                    <a:pt x="8721" y="17114"/>
                    <a:pt x="9647" y="16569"/>
                  </a:cubicBezTo>
                  <a:cubicBezTo>
                    <a:pt x="10574" y="16078"/>
                    <a:pt x="11337" y="15424"/>
                    <a:pt x="11882" y="14552"/>
                  </a:cubicBezTo>
                  <a:lnTo>
                    <a:pt x="11991" y="14552"/>
                  </a:lnTo>
                  <a:lnTo>
                    <a:pt x="11991" y="16896"/>
                  </a:lnTo>
                  <a:lnTo>
                    <a:pt x="15043" y="16896"/>
                  </a:lnTo>
                  <a:lnTo>
                    <a:pt x="15043" y="1"/>
                  </a:lnTo>
                  <a:lnTo>
                    <a:pt x="11882" y="1"/>
                  </a:lnTo>
                  <a:lnTo>
                    <a:pt x="11882" y="9320"/>
                  </a:lnTo>
                  <a:cubicBezTo>
                    <a:pt x="11882" y="10628"/>
                    <a:pt x="11446" y="11936"/>
                    <a:pt x="10628" y="12972"/>
                  </a:cubicBezTo>
                  <a:cubicBezTo>
                    <a:pt x="9920" y="13953"/>
                    <a:pt x="8721" y="14552"/>
                    <a:pt x="7467" y="14552"/>
                  </a:cubicBezTo>
                  <a:cubicBezTo>
                    <a:pt x="4688" y="14552"/>
                    <a:pt x="3271" y="12972"/>
                    <a:pt x="3271" y="9811"/>
                  </a:cubicBezTo>
                  <a:lnTo>
                    <a:pt x="3271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8"/>
            <p:cNvSpPr/>
            <p:nvPr/>
          </p:nvSpPr>
          <p:spPr>
            <a:xfrm>
              <a:off x="1512075" y="2546150"/>
              <a:ext cx="425150" cy="629500"/>
            </a:xfrm>
            <a:custGeom>
              <a:rect b="b" l="l" r="r" t="t"/>
              <a:pathLst>
                <a:path extrusionOk="0" h="25180" w="17006">
                  <a:moveTo>
                    <a:pt x="8612" y="10097"/>
                  </a:moveTo>
                  <a:cubicBezTo>
                    <a:pt x="10002" y="10097"/>
                    <a:pt x="11391" y="10655"/>
                    <a:pt x="12427" y="11773"/>
                  </a:cubicBezTo>
                  <a:cubicBezTo>
                    <a:pt x="13462" y="12972"/>
                    <a:pt x="14062" y="14552"/>
                    <a:pt x="13953" y="16187"/>
                  </a:cubicBezTo>
                  <a:cubicBezTo>
                    <a:pt x="14062" y="17822"/>
                    <a:pt x="13462" y="19403"/>
                    <a:pt x="12427" y="20656"/>
                  </a:cubicBezTo>
                  <a:cubicBezTo>
                    <a:pt x="11446" y="21692"/>
                    <a:pt x="10029" y="22291"/>
                    <a:pt x="8612" y="22291"/>
                  </a:cubicBezTo>
                  <a:cubicBezTo>
                    <a:pt x="7140" y="22291"/>
                    <a:pt x="5778" y="21692"/>
                    <a:pt x="4797" y="20602"/>
                  </a:cubicBezTo>
                  <a:cubicBezTo>
                    <a:pt x="3707" y="19403"/>
                    <a:pt x="3162" y="17822"/>
                    <a:pt x="3216" y="16187"/>
                  </a:cubicBezTo>
                  <a:cubicBezTo>
                    <a:pt x="3162" y="14552"/>
                    <a:pt x="3707" y="12972"/>
                    <a:pt x="4797" y="11773"/>
                  </a:cubicBezTo>
                  <a:cubicBezTo>
                    <a:pt x="5832" y="10655"/>
                    <a:pt x="7222" y="10097"/>
                    <a:pt x="8612" y="10097"/>
                  </a:cubicBezTo>
                  <a:close/>
                  <a:moveTo>
                    <a:pt x="13844" y="1"/>
                  </a:moveTo>
                  <a:lnTo>
                    <a:pt x="13844" y="7740"/>
                  </a:lnTo>
                  <a:lnTo>
                    <a:pt x="13953" y="10083"/>
                  </a:lnTo>
                  <a:lnTo>
                    <a:pt x="13844" y="10083"/>
                  </a:lnTo>
                  <a:cubicBezTo>
                    <a:pt x="13244" y="9211"/>
                    <a:pt x="12481" y="8503"/>
                    <a:pt x="11555" y="8012"/>
                  </a:cubicBezTo>
                  <a:cubicBezTo>
                    <a:pt x="10465" y="7467"/>
                    <a:pt x="9266" y="7195"/>
                    <a:pt x="8067" y="7195"/>
                  </a:cubicBezTo>
                  <a:cubicBezTo>
                    <a:pt x="5887" y="7195"/>
                    <a:pt x="3870" y="8121"/>
                    <a:pt x="2453" y="9811"/>
                  </a:cubicBezTo>
                  <a:cubicBezTo>
                    <a:pt x="818" y="11555"/>
                    <a:pt x="1" y="13844"/>
                    <a:pt x="55" y="16187"/>
                  </a:cubicBezTo>
                  <a:cubicBezTo>
                    <a:pt x="1" y="18531"/>
                    <a:pt x="818" y="20820"/>
                    <a:pt x="2453" y="22618"/>
                  </a:cubicBezTo>
                  <a:cubicBezTo>
                    <a:pt x="3870" y="24253"/>
                    <a:pt x="5887" y="25180"/>
                    <a:pt x="8067" y="25180"/>
                  </a:cubicBezTo>
                  <a:cubicBezTo>
                    <a:pt x="9266" y="25180"/>
                    <a:pt x="10465" y="24907"/>
                    <a:pt x="11555" y="24308"/>
                  </a:cubicBezTo>
                  <a:cubicBezTo>
                    <a:pt x="12481" y="23872"/>
                    <a:pt x="13244" y="23163"/>
                    <a:pt x="13844" y="22291"/>
                  </a:cubicBezTo>
                  <a:lnTo>
                    <a:pt x="13953" y="22291"/>
                  </a:lnTo>
                  <a:lnTo>
                    <a:pt x="13953" y="24635"/>
                  </a:lnTo>
                  <a:lnTo>
                    <a:pt x="17005" y="24635"/>
                  </a:lnTo>
                  <a:lnTo>
                    <a:pt x="17005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8"/>
            <p:cNvSpPr/>
            <p:nvPr/>
          </p:nvSpPr>
          <p:spPr>
            <a:xfrm>
              <a:off x="2006675" y="2739625"/>
              <a:ext cx="419675" cy="607700"/>
            </a:xfrm>
            <a:custGeom>
              <a:rect b="b" l="l" r="r" t="t"/>
              <a:pathLst>
                <a:path extrusionOk="0" h="24308" w="16787">
                  <a:moveTo>
                    <a:pt x="1" y="1"/>
                  </a:moveTo>
                  <a:lnTo>
                    <a:pt x="6922" y="15806"/>
                  </a:lnTo>
                  <a:lnTo>
                    <a:pt x="2998" y="24308"/>
                  </a:lnTo>
                  <a:lnTo>
                    <a:pt x="6268" y="24308"/>
                  </a:lnTo>
                  <a:lnTo>
                    <a:pt x="16787" y="1"/>
                  </a:lnTo>
                  <a:lnTo>
                    <a:pt x="13353" y="1"/>
                  </a:lnTo>
                  <a:lnTo>
                    <a:pt x="8448" y="12154"/>
                  </a:lnTo>
                  <a:lnTo>
                    <a:pt x="8394" y="12154"/>
                  </a:lnTo>
                  <a:lnTo>
                    <a:pt x="3380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28"/>
          <p:cNvGrpSpPr/>
          <p:nvPr/>
        </p:nvGrpSpPr>
        <p:grpSpPr>
          <a:xfrm>
            <a:off x="8169169" y="4514914"/>
            <a:ext cx="425774" cy="342471"/>
            <a:chOff x="6294751" y="783425"/>
            <a:chExt cx="5020925" cy="4038575"/>
          </a:xfrm>
        </p:grpSpPr>
        <p:sp>
          <p:nvSpPr>
            <p:cNvPr id="131" name="Google Shape;131;p28"/>
            <p:cNvSpPr/>
            <p:nvPr/>
          </p:nvSpPr>
          <p:spPr>
            <a:xfrm>
              <a:off x="6909501" y="783425"/>
              <a:ext cx="3199425" cy="1450400"/>
            </a:xfrm>
            <a:custGeom>
              <a:rect b="b" l="l" r="r" t="t"/>
              <a:pathLst>
                <a:path extrusionOk="0" h="58016" w="127977">
                  <a:moveTo>
                    <a:pt x="74135" y="0"/>
                  </a:moveTo>
                  <a:lnTo>
                    <a:pt x="70782" y="158"/>
                  </a:lnTo>
                  <a:lnTo>
                    <a:pt x="67446" y="437"/>
                  </a:lnTo>
                  <a:lnTo>
                    <a:pt x="64163" y="856"/>
                  </a:lnTo>
                  <a:lnTo>
                    <a:pt x="60932" y="1415"/>
                  </a:lnTo>
                  <a:lnTo>
                    <a:pt x="57736" y="2096"/>
                  </a:lnTo>
                  <a:lnTo>
                    <a:pt x="54593" y="2899"/>
                  </a:lnTo>
                  <a:lnTo>
                    <a:pt x="51501" y="3843"/>
                  </a:lnTo>
                  <a:lnTo>
                    <a:pt x="48463" y="4908"/>
                  </a:lnTo>
                  <a:lnTo>
                    <a:pt x="45476" y="6095"/>
                  </a:lnTo>
                  <a:lnTo>
                    <a:pt x="42560" y="7388"/>
                  </a:lnTo>
                  <a:lnTo>
                    <a:pt x="39713" y="8802"/>
                  </a:lnTo>
                  <a:lnTo>
                    <a:pt x="36919" y="10322"/>
                  </a:lnTo>
                  <a:lnTo>
                    <a:pt x="34195" y="11963"/>
                  </a:lnTo>
                  <a:lnTo>
                    <a:pt x="31558" y="13692"/>
                  </a:lnTo>
                  <a:lnTo>
                    <a:pt x="28973" y="15526"/>
                  </a:lnTo>
                  <a:lnTo>
                    <a:pt x="26493" y="17464"/>
                  </a:lnTo>
                  <a:lnTo>
                    <a:pt x="24066" y="19508"/>
                  </a:lnTo>
                  <a:lnTo>
                    <a:pt x="21743" y="21621"/>
                  </a:lnTo>
                  <a:lnTo>
                    <a:pt x="19507" y="23839"/>
                  </a:lnTo>
                  <a:lnTo>
                    <a:pt x="17342" y="26161"/>
                  </a:lnTo>
                  <a:lnTo>
                    <a:pt x="15299" y="28537"/>
                  </a:lnTo>
                  <a:lnTo>
                    <a:pt x="13325" y="31016"/>
                  </a:lnTo>
                  <a:lnTo>
                    <a:pt x="11457" y="33566"/>
                  </a:lnTo>
                  <a:lnTo>
                    <a:pt x="9693" y="36186"/>
                  </a:lnTo>
                  <a:lnTo>
                    <a:pt x="8034" y="38893"/>
                  </a:lnTo>
                  <a:lnTo>
                    <a:pt x="6479" y="41669"/>
                  </a:lnTo>
                  <a:lnTo>
                    <a:pt x="5047" y="44499"/>
                  </a:lnTo>
                  <a:lnTo>
                    <a:pt x="3703" y="47398"/>
                  </a:lnTo>
                  <a:lnTo>
                    <a:pt x="2498" y="50367"/>
                  </a:lnTo>
                  <a:lnTo>
                    <a:pt x="1397" y="53388"/>
                  </a:lnTo>
                  <a:lnTo>
                    <a:pt x="419" y="56461"/>
                  </a:lnTo>
                  <a:lnTo>
                    <a:pt x="0" y="58016"/>
                  </a:lnTo>
                  <a:lnTo>
                    <a:pt x="367" y="57789"/>
                  </a:lnTo>
                  <a:lnTo>
                    <a:pt x="1258" y="57492"/>
                  </a:lnTo>
                  <a:lnTo>
                    <a:pt x="2236" y="57352"/>
                  </a:lnTo>
                  <a:lnTo>
                    <a:pt x="3231" y="57335"/>
                  </a:lnTo>
                  <a:lnTo>
                    <a:pt x="5466" y="57562"/>
                  </a:lnTo>
                  <a:lnTo>
                    <a:pt x="5973" y="57701"/>
                  </a:lnTo>
                  <a:lnTo>
                    <a:pt x="40901" y="51956"/>
                  </a:lnTo>
                  <a:lnTo>
                    <a:pt x="41128" y="51589"/>
                  </a:lnTo>
                  <a:lnTo>
                    <a:pt x="42350" y="49947"/>
                  </a:lnTo>
                  <a:lnTo>
                    <a:pt x="43031" y="49336"/>
                  </a:lnTo>
                  <a:lnTo>
                    <a:pt x="43433" y="49144"/>
                  </a:lnTo>
                  <a:lnTo>
                    <a:pt x="43608" y="49162"/>
                  </a:lnTo>
                  <a:lnTo>
                    <a:pt x="44359" y="48341"/>
                  </a:lnTo>
                  <a:lnTo>
                    <a:pt x="45948" y="46786"/>
                  </a:lnTo>
                  <a:lnTo>
                    <a:pt x="47607" y="45302"/>
                  </a:lnTo>
                  <a:lnTo>
                    <a:pt x="49336" y="43905"/>
                  </a:lnTo>
                  <a:lnTo>
                    <a:pt x="51135" y="42595"/>
                  </a:lnTo>
                  <a:lnTo>
                    <a:pt x="53003" y="41390"/>
                  </a:lnTo>
                  <a:lnTo>
                    <a:pt x="54924" y="40255"/>
                  </a:lnTo>
                  <a:lnTo>
                    <a:pt x="56915" y="39242"/>
                  </a:lnTo>
                  <a:lnTo>
                    <a:pt x="58976" y="38316"/>
                  </a:lnTo>
                  <a:lnTo>
                    <a:pt x="61072" y="37496"/>
                  </a:lnTo>
                  <a:lnTo>
                    <a:pt x="63237" y="36780"/>
                  </a:lnTo>
                  <a:lnTo>
                    <a:pt x="65438" y="36168"/>
                  </a:lnTo>
                  <a:lnTo>
                    <a:pt x="67691" y="35679"/>
                  </a:lnTo>
                  <a:lnTo>
                    <a:pt x="69978" y="35313"/>
                  </a:lnTo>
                  <a:lnTo>
                    <a:pt x="72301" y="35068"/>
                  </a:lnTo>
                  <a:lnTo>
                    <a:pt x="74659" y="34928"/>
                  </a:lnTo>
                  <a:lnTo>
                    <a:pt x="76824" y="34928"/>
                  </a:lnTo>
                  <a:lnTo>
                    <a:pt x="78745" y="35016"/>
                  </a:lnTo>
                  <a:lnTo>
                    <a:pt x="80631" y="35190"/>
                  </a:lnTo>
                  <a:lnTo>
                    <a:pt x="82517" y="35435"/>
                  </a:lnTo>
                  <a:lnTo>
                    <a:pt x="85277" y="35941"/>
                  </a:lnTo>
                  <a:lnTo>
                    <a:pt x="88874" y="36902"/>
                  </a:lnTo>
                  <a:lnTo>
                    <a:pt x="92332" y="38159"/>
                  </a:lnTo>
                  <a:lnTo>
                    <a:pt x="95650" y="39679"/>
                  </a:lnTo>
                  <a:lnTo>
                    <a:pt x="98811" y="41477"/>
                  </a:lnTo>
                  <a:lnTo>
                    <a:pt x="101798" y="43521"/>
                  </a:lnTo>
                  <a:lnTo>
                    <a:pt x="103230" y="44638"/>
                  </a:lnTo>
                  <a:lnTo>
                    <a:pt x="109674" y="44743"/>
                  </a:lnTo>
                  <a:lnTo>
                    <a:pt x="127138" y="27279"/>
                  </a:lnTo>
                  <a:lnTo>
                    <a:pt x="127976" y="19874"/>
                  </a:lnTo>
                  <a:lnTo>
                    <a:pt x="126666" y="18739"/>
                  </a:lnTo>
                  <a:lnTo>
                    <a:pt x="123977" y="16539"/>
                  </a:lnTo>
                  <a:lnTo>
                    <a:pt x="121165" y="14443"/>
                  </a:lnTo>
                  <a:lnTo>
                    <a:pt x="118284" y="12487"/>
                  </a:lnTo>
                  <a:lnTo>
                    <a:pt x="115297" y="10653"/>
                  </a:lnTo>
                  <a:lnTo>
                    <a:pt x="112241" y="8959"/>
                  </a:lnTo>
                  <a:lnTo>
                    <a:pt x="109080" y="7388"/>
                  </a:lnTo>
                  <a:lnTo>
                    <a:pt x="105849" y="5956"/>
                  </a:lnTo>
                  <a:lnTo>
                    <a:pt x="102549" y="4681"/>
                  </a:lnTo>
                  <a:lnTo>
                    <a:pt x="99178" y="3546"/>
                  </a:lnTo>
                  <a:lnTo>
                    <a:pt x="95755" y="2550"/>
                  </a:lnTo>
                  <a:lnTo>
                    <a:pt x="92245" y="1712"/>
                  </a:lnTo>
                  <a:lnTo>
                    <a:pt x="88682" y="1048"/>
                  </a:lnTo>
                  <a:lnTo>
                    <a:pt x="85085" y="524"/>
                  </a:lnTo>
                  <a:lnTo>
                    <a:pt x="81417" y="193"/>
                  </a:lnTo>
                  <a:lnTo>
                    <a:pt x="77697" y="18"/>
                  </a:lnTo>
                  <a:lnTo>
                    <a:pt x="75829" y="0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8"/>
            <p:cNvSpPr/>
            <p:nvPr/>
          </p:nvSpPr>
          <p:spPr>
            <a:xfrm>
              <a:off x="8696051" y="1280700"/>
              <a:ext cx="2619625" cy="3541300"/>
            </a:xfrm>
            <a:custGeom>
              <a:rect b="b" l="l" r="r" t="t"/>
              <a:pathLst>
                <a:path extrusionOk="0" h="141652" w="104785">
                  <a:moveTo>
                    <a:pt x="56514" y="1"/>
                  </a:moveTo>
                  <a:lnTo>
                    <a:pt x="31768" y="24730"/>
                  </a:lnTo>
                  <a:lnTo>
                    <a:pt x="32693" y="25481"/>
                  </a:lnTo>
                  <a:lnTo>
                    <a:pt x="34457" y="27088"/>
                  </a:lnTo>
                  <a:lnTo>
                    <a:pt x="36134" y="28782"/>
                  </a:lnTo>
                  <a:lnTo>
                    <a:pt x="37723" y="30563"/>
                  </a:lnTo>
                  <a:lnTo>
                    <a:pt x="39225" y="32431"/>
                  </a:lnTo>
                  <a:lnTo>
                    <a:pt x="40622" y="34370"/>
                  </a:lnTo>
                  <a:lnTo>
                    <a:pt x="41897" y="36396"/>
                  </a:lnTo>
                  <a:lnTo>
                    <a:pt x="43067" y="38491"/>
                  </a:lnTo>
                  <a:lnTo>
                    <a:pt x="44132" y="40657"/>
                  </a:lnTo>
                  <a:lnTo>
                    <a:pt x="45075" y="42892"/>
                  </a:lnTo>
                  <a:lnTo>
                    <a:pt x="45896" y="45180"/>
                  </a:lnTo>
                  <a:lnTo>
                    <a:pt x="46595" y="47538"/>
                  </a:lnTo>
                  <a:lnTo>
                    <a:pt x="47153" y="49930"/>
                  </a:lnTo>
                  <a:lnTo>
                    <a:pt x="47573" y="52375"/>
                  </a:lnTo>
                  <a:lnTo>
                    <a:pt x="47869" y="54873"/>
                  </a:lnTo>
                  <a:lnTo>
                    <a:pt x="48009" y="57405"/>
                  </a:lnTo>
                  <a:lnTo>
                    <a:pt x="48027" y="58697"/>
                  </a:lnTo>
                  <a:lnTo>
                    <a:pt x="48027" y="63063"/>
                  </a:lnTo>
                  <a:lnTo>
                    <a:pt x="49144" y="63081"/>
                  </a:lnTo>
                  <a:lnTo>
                    <a:pt x="51345" y="63308"/>
                  </a:lnTo>
                  <a:lnTo>
                    <a:pt x="53475" y="63744"/>
                  </a:lnTo>
                  <a:lnTo>
                    <a:pt x="55536" y="64373"/>
                  </a:lnTo>
                  <a:lnTo>
                    <a:pt x="57492" y="65211"/>
                  </a:lnTo>
                  <a:lnTo>
                    <a:pt x="59343" y="66207"/>
                  </a:lnTo>
                  <a:lnTo>
                    <a:pt x="61090" y="67394"/>
                  </a:lnTo>
                  <a:lnTo>
                    <a:pt x="62714" y="68722"/>
                  </a:lnTo>
                  <a:lnTo>
                    <a:pt x="64181" y="70206"/>
                  </a:lnTo>
                  <a:lnTo>
                    <a:pt x="65526" y="71830"/>
                  </a:lnTo>
                  <a:lnTo>
                    <a:pt x="66696" y="73559"/>
                  </a:lnTo>
                  <a:lnTo>
                    <a:pt x="67709" y="75428"/>
                  </a:lnTo>
                  <a:lnTo>
                    <a:pt x="68547" y="77384"/>
                  </a:lnTo>
                  <a:lnTo>
                    <a:pt x="69175" y="79427"/>
                  </a:lnTo>
                  <a:lnTo>
                    <a:pt x="69612" y="81558"/>
                  </a:lnTo>
                  <a:lnTo>
                    <a:pt x="69839" y="83758"/>
                  </a:lnTo>
                  <a:lnTo>
                    <a:pt x="69857" y="84893"/>
                  </a:lnTo>
                  <a:lnTo>
                    <a:pt x="69839" y="86011"/>
                  </a:lnTo>
                  <a:lnTo>
                    <a:pt x="69612" y="88211"/>
                  </a:lnTo>
                  <a:lnTo>
                    <a:pt x="69175" y="90342"/>
                  </a:lnTo>
                  <a:lnTo>
                    <a:pt x="68547" y="92385"/>
                  </a:lnTo>
                  <a:lnTo>
                    <a:pt x="67709" y="94341"/>
                  </a:lnTo>
                  <a:lnTo>
                    <a:pt x="66696" y="96192"/>
                  </a:lnTo>
                  <a:lnTo>
                    <a:pt x="65526" y="97939"/>
                  </a:lnTo>
                  <a:lnTo>
                    <a:pt x="64181" y="99563"/>
                  </a:lnTo>
                  <a:lnTo>
                    <a:pt x="62714" y="101047"/>
                  </a:lnTo>
                  <a:lnTo>
                    <a:pt x="61090" y="102375"/>
                  </a:lnTo>
                  <a:lnTo>
                    <a:pt x="59343" y="103562"/>
                  </a:lnTo>
                  <a:lnTo>
                    <a:pt x="57492" y="104575"/>
                  </a:lnTo>
                  <a:lnTo>
                    <a:pt x="55536" y="105396"/>
                  </a:lnTo>
                  <a:lnTo>
                    <a:pt x="53475" y="106042"/>
                  </a:lnTo>
                  <a:lnTo>
                    <a:pt x="51345" y="106479"/>
                  </a:lnTo>
                  <a:lnTo>
                    <a:pt x="49144" y="106706"/>
                  </a:lnTo>
                  <a:lnTo>
                    <a:pt x="48027" y="106723"/>
                  </a:lnTo>
                  <a:lnTo>
                    <a:pt x="4367" y="106723"/>
                  </a:lnTo>
                  <a:lnTo>
                    <a:pt x="1" y="111107"/>
                  </a:lnTo>
                  <a:lnTo>
                    <a:pt x="1" y="137303"/>
                  </a:lnTo>
                  <a:lnTo>
                    <a:pt x="4367" y="141651"/>
                  </a:lnTo>
                  <a:lnTo>
                    <a:pt x="48027" y="141651"/>
                  </a:lnTo>
                  <a:lnTo>
                    <a:pt x="49494" y="141634"/>
                  </a:lnTo>
                  <a:lnTo>
                    <a:pt x="52393" y="141494"/>
                  </a:lnTo>
                  <a:lnTo>
                    <a:pt x="55239" y="141197"/>
                  </a:lnTo>
                  <a:lnTo>
                    <a:pt x="58051" y="140760"/>
                  </a:lnTo>
                  <a:lnTo>
                    <a:pt x="60828" y="140202"/>
                  </a:lnTo>
                  <a:lnTo>
                    <a:pt x="63552" y="139503"/>
                  </a:lnTo>
                  <a:lnTo>
                    <a:pt x="66207" y="138665"/>
                  </a:lnTo>
                  <a:lnTo>
                    <a:pt x="68809" y="137704"/>
                  </a:lnTo>
                  <a:lnTo>
                    <a:pt x="71358" y="136639"/>
                  </a:lnTo>
                  <a:lnTo>
                    <a:pt x="73838" y="135434"/>
                  </a:lnTo>
                  <a:lnTo>
                    <a:pt x="76248" y="134124"/>
                  </a:lnTo>
                  <a:lnTo>
                    <a:pt x="78589" y="132692"/>
                  </a:lnTo>
                  <a:lnTo>
                    <a:pt x="80859" y="131173"/>
                  </a:lnTo>
                  <a:lnTo>
                    <a:pt x="83042" y="129531"/>
                  </a:lnTo>
                  <a:lnTo>
                    <a:pt x="85155" y="127802"/>
                  </a:lnTo>
                  <a:lnTo>
                    <a:pt x="87163" y="125968"/>
                  </a:lnTo>
                  <a:lnTo>
                    <a:pt x="89084" y="124030"/>
                  </a:lnTo>
                  <a:lnTo>
                    <a:pt x="90918" y="122022"/>
                  </a:lnTo>
                  <a:lnTo>
                    <a:pt x="92664" y="119908"/>
                  </a:lnTo>
                  <a:lnTo>
                    <a:pt x="94306" y="117725"/>
                  </a:lnTo>
                  <a:lnTo>
                    <a:pt x="95825" y="115473"/>
                  </a:lnTo>
                  <a:lnTo>
                    <a:pt x="97258" y="113132"/>
                  </a:lnTo>
                  <a:lnTo>
                    <a:pt x="98567" y="110705"/>
                  </a:lnTo>
                  <a:lnTo>
                    <a:pt x="99772" y="108225"/>
                  </a:lnTo>
                  <a:lnTo>
                    <a:pt x="100838" y="105693"/>
                  </a:lnTo>
                  <a:lnTo>
                    <a:pt x="101798" y="103073"/>
                  </a:lnTo>
                  <a:lnTo>
                    <a:pt x="102636" y="100419"/>
                  </a:lnTo>
                  <a:lnTo>
                    <a:pt x="103335" y="97694"/>
                  </a:lnTo>
                  <a:lnTo>
                    <a:pt x="103894" y="94935"/>
                  </a:lnTo>
                  <a:lnTo>
                    <a:pt x="104330" y="92106"/>
                  </a:lnTo>
                  <a:lnTo>
                    <a:pt x="104627" y="89259"/>
                  </a:lnTo>
                  <a:lnTo>
                    <a:pt x="104767" y="86360"/>
                  </a:lnTo>
                  <a:lnTo>
                    <a:pt x="104784" y="84893"/>
                  </a:lnTo>
                  <a:lnTo>
                    <a:pt x="104767" y="83077"/>
                  </a:lnTo>
                  <a:lnTo>
                    <a:pt x="104540" y="79497"/>
                  </a:lnTo>
                  <a:lnTo>
                    <a:pt x="104103" y="75987"/>
                  </a:lnTo>
                  <a:lnTo>
                    <a:pt x="103440" y="72546"/>
                  </a:lnTo>
                  <a:lnTo>
                    <a:pt x="102584" y="69193"/>
                  </a:lnTo>
                  <a:lnTo>
                    <a:pt x="101536" y="65910"/>
                  </a:lnTo>
                  <a:lnTo>
                    <a:pt x="100279" y="62714"/>
                  </a:lnTo>
                  <a:lnTo>
                    <a:pt x="98847" y="59623"/>
                  </a:lnTo>
                  <a:lnTo>
                    <a:pt x="97240" y="56637"/>
                  </a:lnTo>
                  <a:lnTo>
                    <a:pt x="95459" y="53755"/>
                  </a:lnTo>
                  <a:lnTo>
                    <a:pt x="93520" y="50996"/>
                  </a:lnTo>
                  <a:lnTo>
                    <a:pt x="91425" y="48359"/>
                  </a:lnTo>
                  <a:lnTo>
                    <a:pt x="89172" y="45844"/>
                  </a:lnTo>
                  <a:lnTo>
                    <a:pt x="86797" y="43469"/>
                  </a:lnTo>
                  <a:lnTo>
                    <a:pt x="84264" y="41251"/>
                  </a:lnTo>
                  <a:lnTo>
                    <a:pt x="81610" y="39173"/>
                  </a:lnTo>
                  <a:lnTo>
                    <a:pt x="80230" y="38195"/>
                  </a:lnTo>
                  <a:lnTo>
                    <a:pt x="79828" y="36797"/>
                  </a:lnTo>
                  <a:lnTo>
                    <a:pt x="78973" y="34021"/>
                  </a:lnTo>
                  <a:lnTo>
                    <a:pt x="78012" y="31314"/>
                  </a:lnTo>
                  <a:lnTo>
                    <a:pt x="76964" y="28642"/>
                  </a:lnTo>
                  <a:lnTo>
                    <a:pt x="75812" y="26005"/>
                  </a:lnTo>
                  <a:lnTo>
                    <a:pt x="74572" y="23438"/>
                  </a:lnTo>
                  <a:lnTo>
                    <a:pt x="73245" y="20905"/>
                  </a:lnTo>
                  <a:lnTo>
                    <a:pt x="71813" y="18443"/>
                  </a:lnTo>
                  <a:lnTo>
                    <a:pt x="70311" y="16033"/>
                  </a:lnTo>
                  <a:lnTo>
                    <a:pt x="68721" y="13693"/>
                  </a:lnTo>
                  <a:lnTo>
                    <a:pt x="67062" y="11387"/>
                  </a:lnTo>
                  <a:lnTo>
                    <a:pt x="65316" y="9170"/>
                  </a:lnTo>
                  <a:lnTo>
                    <a:pt x="63482" y="7004"/>
                  </a:lnTo>
                  <a:lnTo>
                    <a:pt x="61579" y="4908"/>
                  </a:lnTo>
                  <a:lnTo>
                    <a:pt x="59605" y="2882"/>
                  </a:lnTo>
                  <a:lnTo>
                    <a:pt x="57562" y="944"/>
                  </a:lnTo>
                  <a:lnTo>
                    <a:pt x="56514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8"/>
            <p:cNvSpPr/>
            <p:nvPr/>
          </p:nvSpPr>
          <p:spPr>
            <a:xfrm>
              <a:off x="6856226" y="3899425"/>
              <a:ext cx="1948575" cy="922575"/>
            </a:xfrm>
            <a:custGeom>
              <a:rect b="b" l="l" r="r" t="t"/>
              <a:pathLst>
                <a:path extrusionOk="0" h="36903" w="77943">
                  <a:moveTo>
                    <a:pt x="25306" y="1"/>
                  </a:moveTo>
                  <a:lnTo>
                    <a:pt x="19019" y="1957"/>
                  </a:lnTo>
                  <a:lnTo>
                    <a:pt x="1537" y="19438"/>
                  </a:lnTo>
                  <a:lnTo>
                    <a:pt x="1" y="25358"/>
                  </a:lnTo>
                  <a:lnTo>
                    <a:pt x="909" y="26022"/>
                  </a:lnTo>
                  <a:lnTo>
                    <a:pt x="2742" y="27314"/>
                  </a:lnTo>
                  <a:lnTo>
                    <a:pt x="4646" y="28519"/>
                  </a:lnTo>
                  <a:lnTo>
                    <a:pt x="6585" y="29655"/>
                  </a:lnTo>
                  <a:lnTo>
                    <a:pt x="8575" y="30737"/>
                  </a:lnTo>
                  <a:lnTo>
                    <a:pt x="10619" y="31715"/>
                  </a:lnTo>
                  <a:lnTo>
                    <a:pt x="12697" y="32623"/>
                  </a:lnTo>
                  <a:lnTo>
                    <a:pt x="14828" y="33462"/>
                  </a:lnTo>
                  <a:lnTo>
                    <a:pt x="16993" y="34195"/>
                  </a:lnTo>
                  <a:lnTo>
                    <a:pt x="19194" y="34859"/>
                  </a:lnTo>
                  <a:lnTo>
                    <a:pt x="21429" y="35435"/>
                  </a:lnTo>
                  <a:lnTo>
                    <a:pt x="23699" y="35907"/>
                  </a:lnTo>
                  <a:lnTo>
                    <a:pt x="26004" y="36291"/>
                  </a:lnTo>
                  <a:lnTo>
                    <a:pt x="28345" y="36588"/>
                  </a:lnTo>
                  <a:lnTo>
                    <a:pt x="30702" y="36797"/>
                  </a:lnTo>
                  <a:lnTo>
                    <a:pt x="33095" y="36885"/>
                  </a:lnTo>
                  <a:lnTo>
                    <a:pt x="34300" y="36902"/>
                  </a:lnTo>
                  <a:lnTo>
                    <a:pt x="77942" y="36902"/>
                  </a:lnTo>
                  <a:lnTo>
                    <a:pt x="77942" y="1974"/>
                  </a:lnTo>
                  <a:lnTo>
                    <a:pt x="34300" y="1974"/>
                  </a:lnTo>
                  <a:lnTo>
                    <a:pt x="33095" y="1957"/>
                  </a:lnTo>
                  <a:lnTo>
                    <a:pt x="30772" y="1695"/>
                  </a:lnTo>
                  <a:lnTo>
                    <a:pt x="28502" y="1188"/>
                  </a:lnTo>
                  <a:lnTo>
                    <a:pt x="26354" y="455"/>
                  </a:lnTo>
                  <a:lnTo>
                    <a:pt x="25306" y="1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8"/>
            <p:cNvSpPr/>
            <p:nvPr/>
          </p:nvSpPr>
          <p:spPr>
            <a:xfrm>
              <a:off x="6294751" y="1984075"/>
              <a:ext cx="2549350" cy="2549325"/>
            </a:xfrm>
            <a:custGeom>
              <a:rect b="b" l="l" r="r" t="t"/>
              <a:pathLst>
                <a:path extrusionOk="0" h="101973" w="101974">
                  <a:moveTo>
                    <a:pt x="55292" y="0"/>
                  </a:moveTo>
                  <a:lnTo>
                    <a:pt x="52393" y="158"/>
                  </a:lnTo>
                  <a:lnTo>
                    <a:pt x="49529" y="454"/>
                  </a:lnTo>
                  <a:lnTo>
                    <a:pt x="46717" y="874"/>
                  </a:lnTo>
                  <a:lnTo>
                    <a:pt x="43958" y="1450"/>
                  </a:lnTo>
                  <a:lnTo>
                    <a:pt x="41233" y="2148"/>
                  </a:lnTo>
                  <a:lnTo>
                    <a:pt x="38561" y="2969"/>
                  </a:lnTo>
                  <a:lnTo>
                    <a:pt x="35959" y="3930"/>
                  </a:lnTo>
                  <a:lnTo>
                    <a:pt x="33410" y="5013"/>
                  </a:lnTo>
                  <a:lnTo>
                    <a:pt x="30930" y="6200"/>
                  </a:lnTo>
                  <a:lnTo>
                    <a:pt x="28520" y="7527"/>
                  </a:lnTo>
                  <a:lnTo>
                    <a:pt x="26179" y="8942"/>
                  </a:lnTo>
                  <a:lnTo>
                    <a:pt x="23909" y="10479"/>
                  </a:lnTo>
                  <a:lnTo>
                    <a:pt x="21726" y="12103"/>
                  </a:lnTo>
                  <a:lnTo>
                    <a:pt x="19630" y="13849"/>
                  </a:lnTo>
                  <a:lnTo>
                    <a:pt x="17605" y="15683"/>
                  </a:lnTo>
                  <a:lnTo>
                    <a:pt x="15684" y="17604"/>
                  </a:lnTo>
                  <a:lnTo>
                    <a:pt x="13850" y="19630"/>
                  </a:lnTo>
                  <a:lnTo>
                    <a:pt x="12121" y="21726"/>
                  </a:lnTo>
                  <a:lnTo>
                    <a:pt x="10479" y="23909"/>
                  </a:lnTo>
                  <a:lnTo>
                    <a:pt x="8943" y="26179"/>
                  </a:lnTo>
                  <a:lnTo>
                    <a:pt x="7528" y="28519"/>
                  </a:lnTo>
                  <a:lnTo>
                    <a:pt x="6218" y="30929"/>
                  </a:lnTo>
                  <a:lnTo>
                    <a:pt x="5013" y="33409"/>
                  </a:lnTo>
                  <a:lnTo>
                    <a:pt x="3930" y="35959"/>
                  </a:lnTo>
                  <a:lnTo>
                    <a:pt x="2987" y="38561"/>
                  </a:lnTo>
                  <a:lnTo>
                    <a:pt x="2149" y="41233"/>
                  </a:lnTo>
                  <a:lnTo>
                    <a:pt x="1450" y="43940"/>
                  </a:lnTo>
                  <a:lnTo>
                    <a:pt x="892" y="46716"/>
                  </a:lnTo>
                  <a:lnTo>
                    <a:pt x="455" y="49528"/>
                  </a:lnTo>
                  <a:lnTo>
                    <a:pt x="158" y="52392"/>
                  </a:lnTo>
                  <a:lnTo>
                    <a:pt x="18" y="55291"/>
                  </a:lnTo>
                  <a:lnTo>
                    <a:pt x="1" y="56758"/>
                  </a:lnTo>
                  <a:lnTo>
                    <a:pt x="18" y="58470"/>
                  </a:lnTo>
                  <a:lnTo>
                    <a:pt x="228" y="61875"/>
                  </a:lnTo>
                  <a:lnTo>
                    <a:pt x="630" y="65228"/>
                  </a:lnTo>
                  <a:lnTo>
                    <a:pt x="1223" y="68511"/>
                  </a:lnTo>
                  <a:lnTo>
                    <a:pt x="2009" y="71742"/>
                  </a:lnTo>
                  <a:lnTo>
                    <a:pt x="2970" y="74886"/>
                  </a:lnTo>
                  <a:lnTo>
                    <a:pt x="4105" y="77942"/>
                  </a:lnTo>
                  <a:lnTo>
                    <a:pt x="5415" y="80928"/>
                  </a:lnTo>
                  <a:lnTo>
                    <a:pt x="6882" y="83810"/>
                  </a:lnTo>
                  <a:lnTo>
                    <a:pt x="8506" y="86604"/>
                  </a:lnTo>
                  <a:lnTo>
                    <a:pt x="10270" y="89294"/>
                  </a:lnTo>
                  <a:lnTo>
                    <a:pt x="12191" y="91878"/>
                  </a:lnTo>
                  <a:lnTo>
                    <a:pt x="14252" y="94341"/>
                  </a:lnTo>
                  <a:lnTo>
                    <a:pt x="16452" y="96681"/>
                  </a:lnTo>
                  <a:lnTo>
                    <a:pt x="18775" y="98899"/>
                  </a:lnTo>
                  <a:lnTo>
                    <a:pt x="21220" y="100977"/>
                  </a:lnTo>
                  <a:lnTo>
                    <a:pt x="22495" y="101972"/>
                  </a:lnTo>
                  <a:lnTo>
                    <a:pt x="47817" y="76650"/>
                  </a:lnTo>
                  <a:lnTo>
                    <a:pt x="47101" y="76318"/>
                  </a:lnTo>
                  <a:lnTo>
                    <a:pt x="45739" y="75567"/>
                  </a:lnTo>
                  <a:lnTo>
                    <a:pt x="44429" y="74746"/>
                  </a:lnTo>
                  <a:lnTo>
                    <a:pt x="43189" y="73821"/>
                  </a:lnTo>
                  <a:lnTo>
                    <a:pt x="42019" y="72825"/>
                  </a:lnTo>
                  <a:lnTo>
                    <a:pt x="40919" y="71742"/>
                  </a:lnTo>
                  <a:lnTo>
                    <a:pt x="39906" y="70590"/>
                  </a:lnTo>
                  <a:lnTo>
                    <a:pt x="38963" y="69367"/>
                  </a:lnTo>
                  <a:lnTo>
                    <a:pt x="38107" y="68075"/>
                  </a:lnTo>
                  <a:lnTo>
                    <a:pt x="37356" y="66730"/>
                  </a:lnTo>
                  <a:lnTo>
                    <a:pt x="36675" y="65316"/>
                  </a:lnTo>
                  <a:lnTo>
                    <a:pt x="36116" y="63866"/>
                  </a:lnTo>
                  <a:lnTo>
                    <a:pt x="35662" y="62347"/>
                  </a:lnTo>
                  <a:lnTo>
                    <a:pt x="35296" y="60792"/>
                  </a:lnTo>
                  <a:lnTo>
                    <a:pt x="35069" y="59203"/>
                  </a:lnTo>
                  <a:lnTo>
                    <a:pt x="34946" y="57579"/>
                  </a:lnTo>
                  <a:lnTo>
                    <a:pt x="34929" y="56758"/>
                  </a:lnTo>
                  <a:lnTo>
                    <a:pt x="34946" y="55623"/>
                  </a:lnTo>
                  <a:lnTo>
                    <a:pt x="35173" y="53423"/>
                  </a:lnTo>
                  <a:lnTo>
                    <a:pt x="35610" y="51292"/>
                  </a:lnTo>
                  <a:lnTo>
                    <a:pt x="36256" y="49249"/>
                  </a:lnTo>
                  <a:lnTo>
                    <a:pt x="37077" y="47293"/>
                  </a:lnTo>
                  <a:lnTo>
                    <a:pt x="38090" y="45424"/>
                  </a:lnTo>
                  <a:lnTo>
                    <a:pt x="39260" y="43695"/>
                  </a:lnTo>
                  <a:lnTo>
                    <a:pt x="40605" y="42071"/>
                  </a:lnTo>
                  <a:lnTo>
                    <a:pt x="42089" y="40587"/>
                  </a:lnTo>
                  <a:lnTo>
                    <a:pt x="43696" y="39259"/>
                  </a:lnTo>
                  <a:lnTo>
                    <a:pt x="45442" y="38072"/>
                  </a:lnTo>
                  <a:lnTo>
                    <a:pt x="47311" y="37076"/>
                  </a:lnTo>
                  <a:lnTo>
                    <a:pt x="49267" y="36238"/>
                  </a:lnTo>
                  <a:lnTo>
                    <a:pt x="51310" y="35609"/>
                  </a:lnTo>
                  <a:lnTo>
                    <a:pt x="53441" y="35173"/>
                  </a:lnTo>
                  <a:lnTo>
                    <a:pt x="55641" y="34946"/>
                  </a:lnTo>
                  <a:lnTo>
                    <a:pt x="56759" y="34928"/>
                  </a:lnTo>
                  <a:lnTo>
                    <a:pt x="57580" y="34928"/>
                  </a:lnTo>
                  <a:lnTo>
                    <a:pt x="59204" y="35051"/>
                  </a:lnTo>
                  <a:lnTo>
                    <a:pt x="60810" y="35295"/>
                  </a:lnTo>
                  <a:lnTo>
                    <a:pt x="62365" y="35644"/>
                  </a:lnTo>
                  <a:lnTo>
                    <a:pt x="63867" y="36116"/>
                  </a:lnTo>
                  <a:lnTo>
                    <a:pt x="65316" y="36675"/>
                  </a:lnTo>
                  <a:lnTo>
                    <a:pt x="66731" y="37338"/>
                  </a:lnTo>
                  <a:lnTo>
                    <a:pt x="68075" y="38089"/>
                  </a:lnTo>
                  <a:lnTo>
                    <a:pt x="69368" y="38945"/>
                  </a:lnTo>
                  <a:lnTo>
                    <a:pt x="70590" y="39888"/>
                  </a:lnTo>
                  <a:lnTo>
                    <a:pt x="71743" y="40901"/>
                  </a:lnTo>
                  <a:lnTo>
                    <a:pt x="72826" y="42001"/>
                  </a:lnTo>
                  <a:lnTo>
                    <a:pt x="73821" y="43171"/>
                  </a:lnTo>
                  <a:lnTo>
                    <a:pt x="74747" y="44429"/>
                  </a:lnTo>
                  <a:lnTo>
                    <a:pt x="75585" y="45721"/>
                  </a:lnTo>
                  <a:lnTo>
                    <a:pt x="76318" y="47101"/>
                  </a:lnTo>
                  <a:lnTo>
                    <a:pt x="76650" y="47799"/>
                  </a:lnTo>
                  <a:lnTo>
                    <a:pt x="101973" y="22476"/>
                  </a:lnTo>
                  <a:lnTo>
                    <a:pt x="100978" y="21219"/>
                  </a:lnTo>
                  <a:lnTo>
                    <a:pt x="98899" y="18774"/>
                  </a:lnTo>
                  <a:lnTo>
                    <a:pt x="96681" y="16451"/>
                  </a:lnTo>
                  <a:lnTo>
                    <a:pt x="94341" y="14251"/>
                  </a:lnTo>
                  <a:lnTo>
                    <a:pt x="91879" y="12190"/>
                  </a:lnTo>
                  <a:lnTo>
                    <a:pt x="89294" y="10269"/>
                  </a:lnTo>
                  <a:lnTo>
                    <a:pt x="86605" y="8488"/>
                  </a:lnTo>
                  <a:lnTo>
                    <a:pt x="83828" y="6864"/>
                  </a:lnTo>
                  <a:lnTo>
                    <a:pt x="80929" y="5397"/>
                  </a:lnTo>
                  <a:lnTo>
                    <a:pt x="77960" y="4087"/>
                  </a:lnTo>
                  <a:lnTo>
                    <a:pt x="74886" y="2952"/>
                  </a:lnTo>
                  <a:lnTo>
                    <a:pt x="71743" y="1991"/>
                  </a:lnTo>
                  <a:lnTo>
                    <a:pt x="68530" y="1223"/>
                  </a:lnTo>
                  <a:lnTo>
                    <a:pt x="65229" y="612"/>
                  </a:lnTo>
                  <a:lnTo>
                    <a:pt x="61893" y="210"/>
                  </a:lnTo>
                  <a:lnTo>
                    <a:pt x="58488" y="18"/>
                  </a:lnTo>
                  <a:lnTo>
                    <a:pt x="56759" y="0"/>
                  </a:ln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28"/>
          <p:cNvSpPr txBox="1"/>
          <p:nvPr/>
        </p:nvSpPr>
        <p:spPr>
          <a:xfrm>
            <a:off x="761950" y="2219400"/>
            <a:ext cx="17409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36" name="Google Shape;136;p28"/>
          <p:cNvSpPr txBox="1"/>
          <p:nvPr/>
        </p:nvSpPr>
        <p:spPr>
          <a:xfrm>
            <a:off x="2707204" y="2219400"/>
            <a:ext cx="17409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37" name="Google Shape;137;p28"/>
          <p:cNvSpPr txBox="1"/>
          <p:nvPr/>
        </p:nvSpPr>
        <p:spPr>
          <a:xfrm>
            <a:off x="4674206" y="2219400"/>
            <a:ext cx="17409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38" name="Google Shape;138;p28"/>
          <p:cNvSpPr txBox="1"/>
          <p:nvPr/>
        </p:nvSpPr>
        <p:spPr>
          <a:xfrm>
            <a:off x="6641207" y="2219400"/>
            <a:ext cx="17409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 1" showMasterSp="0">
  <p:cSld name="Presentation Title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_Title">
  <p:cSld name="CUSTOM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/>
          <p:nvPr>
            <p:ph type="title"/>
          </p:nvPr>
        </p:nvSpPr>
        <p:spPr>
          <a:xfrm>
            <a:off x="502775" y="2571863"/>
            <a:ext cx="4445100" cy="21144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grpSp>
        <p:nvGrpSpPr>
          <p:cNvPr id="146" name="Google Shape;146;p32"/>
          <p:cNvGrpSpPr/>
          <p:nvPr/>
        </p:nvGrpSpPr>
        <p:grpSpPr>
          <a:xfrm>
            <a:off x="502776" y="1866706"/>
            <a:ext cx="2166923" cy="405040"/>
            <a:chOff x="238125" y="2182350"/>
            <a:chExt cx="7149200" cy="1336325"/>
          </a:xfrm>
        </p:grpSpPr>
        <p:sp>
          <p:nvSpPr>
            <p:cNvPr id="147" name="Google Shape;147;p32"/>
            <p:cNvSpPr/>
            <p:nvPr/>
          </p:nvSpPr>
          <p:spPr>
            <a:xfrm>
              <a:off x="3329700" y="2212350"/>
              <a:ext cx="437400" cy="832500"/>
            </a:xfrm>
            <a:custGeom>
              <a:rect b="b" l="l" r="r" t="t"/>
              <a:pathLst>
                <a:path extrusionOk="0" h="33300" w="17496">
                  <a:moveTo>
                    <a:pt x="8775" y="0"/>
                  </a:moveTo>
                  <a:cubicBezTo>
                    <a:pt x="3924" y="0"/>
                    <a:pt x="0" y="3924"/>
                    <a:pt x="0" y="8775"/>
                  </a:cubicBezTo>
                  <a:lnTo>
                    <a:pt x="0" y="33300"/>
                  </a:lnTo>
                  <a:lnTo>
                    <a:pt x="17495" y="33300"/>
                  </a:lnTo>
                  <a:lnTo>
                    <a:pt x="17495" y="8775"/>
                  </a:lnTo>
                  <a:cubicBezTo>
                    <a:pt x="17495" y="3924"/>
                    <a:pt x="13571" y="0"/>
                    <a:pt x="8775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2"/>
            <p:cNvSpPr/>
            <p:nvPr/>
          </p:nvSpPr>
          <p:spPr>
            <a:xfrm>
              <a:off x="2919575" y="3042100"/>
              <a:ext cx="847525" cy="422400"/>
            </a:xfrm>
            <a:custGeom>
              <a:rect b="b" l="l" r="r" t="t"/>
              <a:pathLst>
                <a:path extrusionOk="0" h="16896" w="33901">
                  <a:moveTo>
                    <a:pt x="0" y="1"/>
                  </a:moveTo>
                  <a:cubicBezTo>
                    <a:pt x="0" y="9320"/>
                    <a:pt x="7631" y="16896"/>
                    <a:pt x="16950" y="16896"/>
                  </a:cubicBezTo>
                  <a:cubicBezTo>
                    <a:pt x="26325" y="16896"/>
                    <a:pt x="33900" y="9320"/>
                    <a:pt x="33900" y="1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2"/>
            <p:cNvSpPr/>
            <p:nvPr/>
          </p:nvSpPr>
          <p:spPr>
            <a:xfrm>
              <a:off x="4325700" y="2182350"/>
              <a:ext cx="1169075" cy="1088675"/>
            </a:xfrm>
            <a:custGeom>
              <a:rect b="b" l="l" r="r" t="t"/>
              <a:pathLst>
                <a:path extrusionOk="0" h="43547" w="46763">
                  <a:moveTo>
                    <a:pt x="23264" y="1"/>
                  </a:moveTo>
                  <a:cubicBezTo>
                    <a:pt x="21554" y="1"/>
                    <a:pt x="19845" y="914"/>
                    <a:pt x="19022" y="2726"/>
                  </a:cubicBezTo>
                  <a:lnTo>
                    <a:pt x="1" y="43547"/>
                  </a:lnTo>
                  <a:lnTo>
                    <a:pt x="46763" y="43547"/>
                  </a:lnTo>
                  <a:lnTo>
                    <a:pt x="27469" y="2672"/>
                  </a:lnTo>
                  <a:cubicBezTo>
                    <a:pt x="26631" y="887"/>
                    <a:pt x="24947" y="1"/>
                    <a:pt x="23264" y="1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2"/>
            <p:cNvSpPr/>
            <p:nvPr/>
          </p:nvSpPr>
          <p:spPr>
            <a:xfrm>
              <a:off x="4748100" y="2761425"/>
              <a:ext cx="671750" cy="630875"/>
            </a:xfrm>
            <a:custGeom>
              <a:rect b="b" l="l" r="r" t="t"/>
              <a:pathLst>
                <a:path extrusionOk="0" h="25235" w="26870">
                  <a:moveTo>
                    <a:pt x="0" y="1"/>
                  </a:moveTo>
                  <a:lnTo>
                    <a:pt x="0" y="25234"/>
                  </a:lnTo>
                  <a:lnTo>
                    <a:pt x="26869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2"/>
            <p:cNvSpPr/>
            <p:nvPr/>
          </p:nvSpPr>
          <p:spPr>
            <a:xfrm>
              <a:off x="6588875" y="2193275"/>
              <a:ext cx="628150" cy="1068225"/>
            </a:xfrm>
            <a:custGeom>
              <a:rect b="b" l="l" r="r" t="t"/>
              <a:pathLst>
                <a:path extrusionOk="0" h="42729" w="25126">
                  <a:moveTo>
                    <a:pt x="12590" y="0"/>
                  </a:moveTo>
                  <a:cubicBezTo>
                    <a:pt x="5614" y="0"/>
                    <a:pt x="0" y="5614"/>
                    <a:pt x="0" y="12535"/>
                  </a:cubicBezTo>
                  <a:lnTo>
                    <a:pt x="0" y="42728"/>
                  </a:lnTo>
                  <a:lnTo>
                    <a:pt x="25125" y="42728"/>
                  </a:lnTo>
                  <a:lnTo>
                    <a:pt x="25125" y="12535"/>
                  </a:lnTo>
                  <a:cubicBezTo>
                    <a:pt x="25125" y="5614"/>
                    <a:pt x="19512" y="0"/>
                    <a:pt x="12590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2"/>
            <p:cNvSpPr/>
            <p:nvPr/>
          </p:nvSpPr>
          <p:spPr>
            <a:xfrm>
              <a:off x="5964825" y="2193275"/>
              <a:ext cx="628150" cy="1068225"/>
            </a:xfrm>
            <a:custGeom>
              <a:rect b="b" l="l" r="r" t="t"/>
              <a:pathLst>
                <a:path extrusionOk="0" h="42729" w="25126">
                  <a:moveTo>
                    <a:pt x="12591" y="0"/>
                  </a:moveTo>
                  <a:cubicBezTo>
                    <a:pt x="5614" y="0"/>
                    <a:pt x="1" y="5614"/>
                    <a:pt x="1" y="12535"/>
                  </a:cubicBezTo>
                  <a:lnTo>
                    <a:pt x="1" y="42728"/>
                  </a:lnTo>
                  <a:lnTo>
                    <a:pt x="25126" y="42728"/>
                  </a:lnTo>
                  <a:lnTo>
                    <a:pt x="25126" y="12535"/>
                  </a:lnTo>
                  <a:cubicBezTo>
                    <a:pt x="25126" y="5614"/>
                    <a:pt x="19512" y="0"/>
                    <a:pt x="12591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2"/>
            <p:cNvSpPr/>
            <p:nvPr/>
          </p:nvSpPr>
          <p:spPr>
            <a:xfrm>
              <a:off x="6676075" y="2870775"/>
              <a:ext cx="711250" cy="647900"/>
            </a:xfrm>
            <a:custGeom>
              <a:rect b="b" l="l" r="r" t="t"/>
              <a:pathLst>
                <a:path extrusionOk="0" h="25916" w="28450">
                  <a:moveTo>
                    <a:pt x="14225" y="0"/>
                  </a:moveTo>
                  <a:cubicBezTo>
                    <a:pt x="10914" y="0"/>
                    <a:pt x="7603" y="1268"/>
                    <a:pt x="5069" y="3802"/>
                  </a:cubicBezTo>
                  <a:cubicBezTo>
                    <a:pt x="0" y="8870"/>
                    <a:pt x="0" y="17045"/>
                    <a:pt x="5069" y="22114"/>
                  </a:cubicBezTo>
                  <a:cubicBezTo>
                    <a:pt x="7603" y="24648"/>
                    <a:pt x="10914" y="25915"/>
                    <a:pt x="14225" y="25915"/>
                  </a:cubicBezTo>
                  <a:cubicBezTo>
                    <a:pt x="17536" y="25915"/>
                    <a:pt x="20847" y="24648"/>
                    <a:pt x="23381" y="22114"/>
                  </a:cubicBezTo>
                  <a:cubicBezTo>
                    <a:pt x="28450" y="17045"/>
                    <a:pt x="28450" y="8870"/>
                    <a:pt x="23381" y="3802"/>
                  </a:cubicBezTo>
                  <a:cubicBezTo>
                    <a:pt x="20847" y="1268"/>
                    <a:pt x="17536" y="0"/>
                    <a:pt x="14225" y="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2"/>
            <p:cNvSpPr/>
            <p:nvPr/>
          </p:nvSpPr>
          <p:spPr>
            <a:xfrm>
              <a:off x="238125" y="2532175"/>
              <a:ext cx="421025" cy="643475"/>
            </a:xfrm>
            <a:custGeom>
              <a:rect b="b" l="l" r="r" t="t"/>
              <a:pathLst>
                <a:path extrusionOk="0" h="25739" w="16841">
                  <a:moveTo>
                    <a:pt x="8858" y="1"/>
                  </a:moveTo>
                  <a:cubicBezTo>
                    <a:pt x="8704" y="1"/>
                    <a:pt x="8549" y="5"/>
                    <a:pt x="8393" y="15"/>
                  </a:cubicBezTo>
                  <a:cubicBezTo>
                    <a:pt x="8258" y="7"/>
                    <a:pt x="8123" y="4"/>
                    <a:pt x="7988" y="4"/>
                  </a:cubicBezTo>
                  <a:cubicBezTo>
                    <a:pt x="6115" y="4"/>
                    <a:pt x="4316" y="706"/>
                    <a:pt x="2943" y="1977"/>
                  </a:cubicBezTo>
                  <a:cubicBezTo>
                    <a:pt x="1635" y="3121"/>
                    <a:pt x="872" y="4811"/>
                    <a:pt x="872" y="6555"/>
                  </a:cubicBezTo>
                  <a:cubicBezTo>
                    <a:pt x="818" y="8135"/>
                    <a:pt x="1417" y="9661"/>
                    <a:pt x="2562" y="10751"/>
                  </a:cubicBezTo>
                  <a:cubicBezTo>
                    <a:pt x="3979" y="12005"/>
                    <a:pt x="5668" y="12931"/>
                    <a:pt x="7521" y="13422"/>
                  </a:cubicBezTo>
                  <a:cubicBezTo>
                    <a:pt x="9156" y="13858"/>
                    <a:pt x="10737" y="14566"/>
                    <a:pt x="12154" y="15547"/>
                  </a:cubicBezTo>
                  <a:cubicBezTo>
                    <a:pt x="13135" y="16256"/>
                    <a:pt x="13680" y="17455"/>
                    <a:pt x="13625" y="18708"/>
                  </a:cubicBezTo>
                  <a:cubicBezTo>
                    <a:pt x="13625" y="19853"/>
                    <a:pt x="13080" y="20943"/>
                    <a:pt x="12099" y="21597"/>
                  </a:cubicBezTo>
                  <a:cubicBezTo>
                    <a:pt x="11180" y="22261"/>
                    <a:pt x="10022" y="22637"/>
                    <a:pt x="8848" y="22637"/>
                  </a:cubicBezTo>
                  <a:cubicBezTo>
                    <a:pt x="8769" y="22637"/>
                    <a:pt x="8690" y="22636"/>
                    <a:pt x="8611" y="22632"/>
                  </a:cubicBezTo>
                  <a:cubicBezTo>
                    <a:pt x="8543" y="22635"/>
                    <a:pt x="8475" y="22636"/>
                    <a:pt x="8407" y="22636"/>
                  </a:cubicBezTo>
                  <a:cubicBezTo>
                    <a:pt x="7123" y="22636"/>
                    <a:pt x="5946" y="22150"/>
                    <a:pt x="5014" y="21270"/>
                  </a:cubicBezTo>
                  <a:cubicBezTo>
                    <a:pt x="3979" y="20398"/>
                    <a:pt x="3216" y="19199"/>
                    <a:pt x="2889" y="17891"/>
                  </a:cubicBezTo>
                  <a:lnTo>
                    <a:pt x="0" y="19035"/>
                  </a:lnTo>
                  <a:cubicBezTo>
                    <a:pt x="436" y="21052"/>
                    <a:pt x="1635" y="22796"/>
                    <a:pt x="3325" y="23995"/>
                  </a:cubicBezTo>
                  <a:cubicBezTo>
                    <a:pt x="4905" y="25085"/>
                    <a:pt x="6704" y="25684"/>
                    <a:pt x="8611" y="25739"/>
                  </a:cubicBezTo>
                  <a:cubicBezTo>
                    <a:pt x="9592" y="25739"/>
                    <a:pt x="10573" y="25575"/>
                    <a:pt x="11500" y="25303"/>
                  </a:cubicBezTo>
                  <a:cubicBezTo>
                    <a:pt x="12426" y="25030"/>
                    <a:pt x="13353" y="24594"/>
                    <a:pt x="14116" y="24049"/>
                  </a:cubicBezTo>
                  <a:cubicBezTo>
                    <a:pt x="14988" y="23450"/>
                    <a:pt x="15642" y="22687"/>
                    <a:pt x="16078" y="21815"/>
                  </a:cubicBezTo>
                  <a:cubicBezTo>
                    <a:pt x="16623" y="20834"/>
                    <a:pt x="16841" y="19744"/>
                    <a:pt x="16841" y="18599"/>
                  </a:cubicBezTo>
                  <a:cubicBezTo>
                    <a:pt x="16841" y="17509"/>
                    <a:pt x="16623" y="16474"/>
                    <a:pt x="16187" y="15438"/>
                  </a:cubicBezTo>
                  <a:cubicBezTo>
                    <a:pt x="15751" y="14566"/>
                    <a:pt x="15097" y="13749"/>
                    <a:pt x="14334" y="13204"/>
                  </a:cubicBezTo>
                  <a:cubicBezTo>
                    <a:pt x="13516" y="12604"/>
                    <a:pt x="12699" y="12114"/>
                    <a:pt x="11827" y="11732"/>
                  </a:cubicBezTo>
                  <a:cubicBezTo>
                    <a:pt x="10846" y="11296"/>
                    <a:pt x="9810" y="10915"/>
                    <a:pt x="8775" y="10588"/>
                  </a:cubicBezTo>
                  <a:cubicBezTo>
                    <a:pt x="7521" y="10206"/>
                    <a:pt x="6322" y="9661"/>
                    <a:pt x="5287" y="8898"/>
                  </a:cubicBezTo>
                  <a:cubicBezTo>
                    <a:pt x="4524" y="8353"/>
                    <a:pt x="4088" y="7481"/>
                    <a:pt x="4088" y="6555"/>
                  </a:cubicBezTo>
                  <a:cubicBezTo>
                    <a:pt x="4088" y="5574"/>
                    <a:pt x="4578" y="4647"/>
                    <a:pt x="5396" y="4048"/>
                  </a:cubicBezTo>
                  <a:cubicBezTo>
                    <a:pt x="6205" y="3390"/>
                    <a:pt x="7203" y="3061"/>
                    <a:pt x="8258" y="3061"/>
                  </a:cubicBezTo>
                  <a:cubicBezTo>
                    <a:pt x="8339" y="3061"/>
                    <a:pt x="8420" y="3063"/>
                    <a:pt x="8502" y="3067"/>
                  </a:cubicBezTo>
                  <a:cubicBezTo>
                    <a:pt x="8626" y="3054"/>
                    <a:pt x="8751" y="3048"/>
                    <a:pt x="8877" y="3048"/>
                  </a:cubicBezTo>
                  <a:cubicBezTo>
                    <a:pt x="9850" y="3048"/>
                    <a:pt x="10836" y="3414"/>
                    <a:pt x="11609" y="3993"/>
                  </a:cubicBezTo>
                  <a:cubicBezTo>
                    <a:pt x="12372" y="4538"/>
                    <a:pt x="12862" y="5301"/>
                    <a:pt x="13135" y="6173"/>
                  </a:cubicBezTo>
                  <a:lnTo>
                    <a:pt x="16023" y="4974"/>
                  </a:lnTo>
                  <a:cubicBezTo>
                    <a:pt x="15533" y="3612"/>
                    <a:pt x="14661" y="2413"/>
                    <a:pt x="13516" y="1541"/>
                  </a:cubicBezTo>
                  <a:cubicBezTo>
                    <a:pt x="12168" y="542"/>
                    <a:pt x="10546" y="1"/>
                    <a:pt x="8858" y="1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2"/>
            <p:cNvSpPr/>
            <p:nvPr/>
          </p:nvSpPr>
          <p:spPr>
            <a:xfrm>
              <a:off x="709550" y="2611550"/>
              <a:ext cx="273900" cy="557650"/>
            </a:xfrm>
            <a:custGeom>
              <a:rect b="b" l="l" r="r" t="t"/>
              <a:pathLst>
                <a:path extrusionOk="0" h="22306" w="10956">
                  <a:moveTo>
                    <a:pt x="2943" y="1"/>
                  </a:moveTo>
                  <a:lnTo>
                    <a:pt x="2943" y="5124"/>
                  </a:lnTo>
                  <a:lnTo>
                    <a:pt x="0" y="5124"/>
                  </a:lnTo>
                  <a:lnTo>
                    <a:pt x="0" y="8067"/>
                  </a:lnTo>
                  <a:lnTo>
                    <a:pt x="2943" y="8067"/>
                  </a:lnTo>
                  <a:lnTo>
                    <a:pt x="2943" y="16896"/>
                  </a:lnTo>
                  <a:cubicBezTo>
                    <a:pt x="2834" y="18367"/>
                    <a:pt x="3380" y="19784"/>
                    <a:pt x="4361" y="20874"/>
                  </a:cubicBezTo>
                  <a:cubicBezTo>
                    <a:pt x="5358" y="21772"/>
                    <a:pt x="6676" y="22305"/>
                    <a:pt x="8021" y="22305"/>
                  </a:cubicBezTo>
                  <a:cubicBezTo>
                    <a:pt x="8145" y="22305"/>
                    <a:pt x="8269" y="22301"/>
                    <a:pt x="8394" y="22291"/>
                  </a:cubicBezTo>
                  <a:cubicBezTo>
                    <a:pt x="9266" y="22291"/>
                    <a:pt x="10138" y="22128"/>
                    <a:pt x="10955" y="21801"/>
                  </a:cubicBezTo>
                  <a:lnTo>
                    <a:pt x="9865" y="19076"/>
                  </a:lnTo>
                  <a:cubicBezTo>
                    <a:pt x="9375" y="19294"/>
                    <a:pt x="8884" y="19348"/>
                    <a:pt x="8394" y="19348"/>
                  </a:cubicBezTo>
                  <a:cubicBezTo>
                    <a:pt x="6868" y="19348"/>
                    <a:pt x="6105" y="18476"/>
                    <a:pt x="6105" y="16623"/>
                  </a:cubicBezTo>
                  <a:lnTo>
                    <a:pt x="6105" y="8067"/>
                  </a:lnTo>
                  <a:lnTo>
                    <a:pt x="10247" y="8067"/>
                  </a:lnTo>
                  <a:lnTo>
                    <a:pt x="10247" y="5124"/>
                  </a:lnTo>
                  <a:lnTo>
                    <a:pt x="6105" y="5124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2"/>
            <p:cNvSpPr/>
            <p:nvPr/>
          </p:nvSpPr>
          <p:spPr>
            <a:xfrm>
              <a:off x="1052900" y="2739625"/>
              <a:ext cx="376100" cy="436025"/>
            </a:xfrm>
            <a:custGeom>
              <a:rect b="b" l="l" r="r" t="t"/>
              <a:pathLst>
                <a:path extrusionOk="0" h="17441" w="15044">
                  <a:moveTo>
                    <a:pt x="110" y="1"/>
                  </a:moveTo>
                  <a:lnTo>
                    <a:pt x="110" y="10356"/>
                  </a:lnTo>
                  <a:cubicBezTo>
                    <a:pt x="1" y="12209"/>
                    <a:pt x="600" y="14007"/>
                    <a:pt x="1745" y="15479"/>
                  </a:cubicBezTo>
                  <a:cubicBezTo>
                    <a:pt x="2835" y="16787"/>
                    <a:pt x="4415" y="17441"/>
                    <a:pt x="6541" y="17441"/>
                  </a:cubicBezTo>
                  <a:cubicBezTo>
                    <a:pt x="7631" y="17441"/>
                    <a:pt x="8721" y="17114"/>
                    <a:pt x="9647" y="16569"/>
                  </a:cubicBezTo>
                  <a:cubicBezTo>
                    <a:pt x="10574" y="16078"/>
                    <a:pt x="11337" y="15424"/>
                    <a:pt x="11882" y="14552"/>
                  </a:cubicBezTo>
                  <a:lnTo>
                    <a:pt x="11991" y="14552"/>
                  </a:lnTo>
                  <a:lnTo>
                    <a:pt x="11991" y="16896"/>
                  </a:lnTo>
                  <a:lnTo>
                    <a:pt x="15043" y="16896"/>
                  </a:lnTo>
                  <a:lnTo>
                    <a:pt x="15043" y="1"/>
                  </a:lnTo>
                  <a:lnTo>
                    <a:pt x="11882" y="1"/>
                  </a:lnTo>
                  <a:lnTo>
                    <a:pt x="11882" y="9320"/>
                  </a:lnTo>
                  <a:cubicBezTo>
                    <a:pt x="11882" y="10628"/>
                    <a:pt x="11446" y="11936"/>
                    <a:pt x="10628" y="12972"/>
                  </a:cubicBezTo>
                  <a:cubicBezTo>
                    <a:pt x="9920" y="13953"/>
                    <a:pt x="8721" y="14552"/>
                    <a:pt x="7467" y="14552"/>
                  </a:cubicBezTo>
                  <a:cubicBezTo>
                    <a:pt x="4688" y="14552"/>
                    <a:pt x="3271" y="12972"/>
                    <a:pt x="3271" y="9811"/>
                  </a:cubicBezTo>
                  <a:lnTo>
                    <a:pt x="3271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2"/>
            <p:cNvSpPr/>
            <p:nvPr/>
          </p:nvSpPr>
          <p:spPr>
            <a:xfrm>
              <a:off x="1512075" y="2546150"/>
              <a:ext cx="425150" cy="629500"/>
            </a:xfrm>
            <a:custGeom>
              <a:rect b="b" l="l" r="r" t="t"/>
              <a:pathLst>
                <a:path extrusionOk="0" h="25180" w="17006">
                  <a:moveTo>
                    <a:pt x="8612" y="10097"/>
                  </a:moveTo>
                  <a:cubicBezTo>
                    <a:pt x="10002" y="10097"/>
                    <a:pt x="11391" y="10655"/>
                    <a:pt x="12427" y="11773"/>
                  </a:cubicBezTo>
                  <a:cubicBezTo>
                    <a:pt x="13462" y="12972"/>
                    <a:pt x="14062" y="14552"/>
                    <a:pt x="13953" y="16187"/>
                  </a:cubicBezTo>
                  <a:cubicBezTo>
                    <a:pt x="14062" y="17822"/>
                    <a:pt x="13462" y="19403"/>
                    <a:pt x="12427" y="20656"/>
                  </a:cubicBezTo>
                  <a:cubicBezTo>
                    <a:pt x="11446" y="21692"/>
                    <a:pt x="10029" y="22291"/>
                    <a:pt x="8612" y="22291"/>
                  </a:cubicBezTo>
                  <a:cubicBezTo>
                    <a:pt x="7140" y="22291"/>
                    <a:pt x="5778" y="21692"/>
                    <a:pt x="4797" y="20602"/>
                  </a:cubicBezTo>
                  <a:cubicBezTo>
                    <a:pt x="3707" y="19403"/>
                    <a:pt x="3162" y="17822"/>
                    <a:pt x="3216" y="16187"/>
                  </a:cubicBezTo>
                  <a:cubicBezTo>
                    <a:pt x="3162" y="14552"/>
                    <a:pt x="3707" y="12972"/>
                    <a:pt x="4797" y="11773"/>
                  </a:cubicBezTo>
                  <a:cubicBezTo>
                    <a:pt x="5832" y="10655"/>
                    <a:pt x="7222" y="10097"/>
                    <a:pt x="8612" y="10097"/>
                  </a:cubicBezTo>
                  <a:close/>
                  <a:moveTo>
                    <a:pt x="13844" y="1"/>
                  </a:moveTo>
                  <a:lnTo>
                    <a:pt x="13844" y="7740"/>
                  </a:lnTo>
                  <a:lnTo>
                    <a:pt x="13953" y="10083"/>
                  </a:lnTo>
                  <a:lnTo>
                    <a:pt x="13844" y="10083"/>
                  </a:lnTo>
                  <a:cubicBezTo>
                    <a:pt x="13244" y="9211"/>
                    <a:pt x="12481" y="8503"/>
                    <a:pt x="11555" y="8012"/>
                  </a:cubicBezTo>
                  <a:cubicBezTo>
                    <a:pt x="10465" y="7467"/>
                    <a:pt x="9266" y="7195"/>
                    <a:pt x="8067" y="7195"/>
                  </a:cubicBezTo>
                  <a:cubicBezTo>
                    <a:pt x="5887" y="7195"/>
                    <a:pt x="3870" y="8121"/>
                    <a:pt x="2453" y="9811"/>
                  </a:cubicBezTo>
                  <a:cubicBezTo>
                    <a:pt x="818" y="11555"/>
                    <a:pt x="1" y="13844"/>
                    <a:pt x="55" y="16187"/>
                  </a:cubicBezTo>
                  <a:cubicBezTo>
                    <a:pt x="1" y="18531"/>
                    <a:pt x="818" y="20820"/>
                    <a:pt x="2453" y="22618"/>
                  </a:cubicBezTo>
                  <a:cubicBezTo>
                    <a:pt x="3870" y="24253"/>
                    <a:pt x="5887" y="25180"/>
                    <a:pt x="8067" y="25180"/>
                  </a:cubicBezTo>
                  <a:cubicBezTo>
                    <a:pt x="9266" y="25180"/>
                    <a:pt x="10465" y="24907"/>
                    <a:pt x="11555" y="24308"/>
                  </a:cubicBezTo>
                  <a:cubicBezTo>
                    <a:pt x="12481" y="23872"/>
                    <a:pt x="13244" y="23163"/>
                    <a:pt x="13844" y="22291"/>
                  </a:cubicBezTo>
                  <a:lnTo>
                    <a:pt x="13953" y="22291"/>
                  </a:lnTo>
                  <a:lnTo>
                    <a:pt x="13953" y="24635"/>
                  </a:lnTo>
                  <a:lnTo>
                    <a:pt x="17005" y="24635"/>
                  </a:lnTo>
                  <a:lnTo>
                    <a:pt x="17005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2"/>
            <p:cNvSpPr/>
            <p:nvPr/>
          </p:nvSpPr>
          <p:spPr>
            <a:xfrm>
              <a:off x="2006675" y="2739625"/>
              <a:ext cx="419675" cy="607700"/>
            </a:xfrm>
            <a:custGeom>
              <a:rect b="b" l="l" r="r" t="t"/>
              <a:pathLst>
                <a:path extrusionOk="0" h="24308" w="16787">
                  <a:moveTo>
                    <a:pt x="1" y="1"/>
                  </a:moveTo>
                  <a:lnTo>
                    <a:pt x="6922" y="15806"/>
                  </a:lnTo>
                  <a:lnTo>
                    <a:pt x="2998" y="24308"/>
                  </a:lnTo>
                  <a:lnTo>
                    <a:pt x="6268" y="24308"/>
                  </a:lnTo>
                  <a:lnTo>
                    <a:pt x="16787" y="1"/>
                  </a:lnTo>
                  <a:lnTo>
                    <a:pt x="13353" y="1"/>
                  </a:lnTo>
                  <a:lnTo>
                    <a:pt x="8448" y="12154"/>
                  </a:lnTo>
                  <a:lnTo>
                    <a:pt x="8394" y="12154"/>
                  </a:lnTo>
                  <a:lnTo>
                    <a:pt x="3380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" name="Google Shape;159;p32"/>
          <p:cNvGrpSpPr/>
          <p:nvPr/>
        </p:nvGrpSpPr>
        <p:grpSpPr>
          <a:xfrm>
            <a:off x="7507312" y="550066"/>
            <a:ext cx="479498" cy="385684"/>
            <a:chOff x="6294751" y="783425"/>
            <a:chExt cx="5020925" cy="4038575"/>
          </a:xfrm>
        </p:grpSpPr>
        <p:sp>
          <p:nvSpPr>
            <p:cNvPr id="160" name="Google Shape;160;p32"/>
            <p:cNvSpPr/>
            <p:nvPr/>
          </p:nvSpPr>
          <p:spPr>
            <a:xfrm>
              <a:off x="6909501" y="783425"/>
              <a:ext cx="3199425" cy="1450400"/>
            </a:xfrm>
            <a:custGeom>
              <a:rect b="b" l="l" r="r" t="t"/>
              <a:pathLst>
                <a:path extrusionOk="0" h="58016" w="127977">
                  <a:moveTo>
                    <a:pt x="74135" y="0"/>
                  </a:moveTo>
                  <a:lnTo>
                    <a:pt x="70782" y="158"/>
                  </a:lnTo>
                  <a:lnTo>
                    <a:pt x="67446" y="437"/>
                  </a:lnTo>
                  <a:lnTo>
                    <a:pt x="64163" y="856"/>
                  </a:lnTo>
                  <a:lnTo>
                    <a:pt x="60932" y="1415"/>
                  </a:lnTo>
                  <a:lnTo>
                    <a:pt x="57736" y="2096"/>
                  </a:lnTo>
                  <a:lnTo>
                    <a:pt x="54593" y="2899"/>
                  </a:lnTo>
                  <a:lnTo>
                    <a:pt x="51501" y="3843"/>
                  </a:lnTo>
                  <a:lnTo>
                    <a:pt x="48463" y="4908"/>
                  </a:lnTo>
                  <a:lnTo>
                    <a:pt x="45476" y="6095"/>
                  </a:lnTo>
                  <a:lnTo>
                    <a:pt x="42560" y="7388"/>
                  </a:lnTo>
                  <a:lnTo>
                    <a:pt x="39713" y="8802"/>
                  </a:lnTo>
                  <a:lnTo>
                    <a:pt x="36919" y="10322"/>
                  </a:lnTo>
                  <a:lnTo>
                    <a:pt x="34195" y="11963"/>
                  </a:lnTo>
                  <a:lnTo>
                    <a:pt x="31558" y="13692"/>
                  </a:lnTo>
                  <a:lnTo>
                    <a:pt x="28973" y="15526"/>
                  </a:lnTo>
                  <a:lnTo>
                    <a:pt x="26493" y="17464"/>
                  </a:lnTo>
                  <a:lnTo>
                    <a:pt x="24066" y="19508"/>
                  </a:lnTo>
                  <a:lnTo>
                    <a:pt x="21743" y="21621"/>
                  </a:lnTo>
                  <a:lnTo>
                    <a:pt x="19507" y="23839"/>
                  </a:lnTo>
                  <a:lnTo>
                    <a:pt x="17342" y="26161"/>
                  </a:lnTo>
                  <a:lnTo>
                    <a:pt x="15299" y="28537"/>
                  </a:lnTo>
                  <a:lnTo>
                    <a:pt x="13325" y="31016"/>
                  </a:lnTo>
                  <a:lnTo>
                    <a:pt x="11457" y="33566"/>
                  </a:lnTo>
                  <a:lnTo>
                    <a:pt x="9693" y="36186"/>
                  </a:lnTo>
                  <a:lnTo>
                    <a:pt x="8034" y="38893"/>
                  </a:lnTo>
                  <a:lnTo>
                    <a:pt x="6479" y="41669"/>
                  </a:lnTo>
                  <a:lnTo>
                    <a:pt x="5047" y="44499"/>
                  </a:lnTo>
                  <a:lnTo>
                    <a:pt x="3703" y="47398"/>
                  </a:lnTo>
                  <a:lnTo>
                    <a:pt x="2498" y="50367"/>
                  </a:lnTo>
                  <a:lnTo>
                    <a:pt x="1397" y="53388"/>
                  </a:lnTo>
                  <a:lnTo>
                    <a:pt x="419" y="56461"/>
                  </a:lnTo>
                  <a:lnTo>
                    <a:pt x="0" y="58016"/>
                  </a:lnTo>
                  <a:lnTo>
                    <a:pt x="367" y="57789"/>
                  </a:lnTo>
                  <a:lnTo>
                    <a:pt x="1258" y="57492"/>
                  </a:lnTo>
                  <a:lnTo>
                    <a:pt x="2236" y="57352"/>
                  </a:lnTo>
                  <a:lnTo>
                    <a:pt x="3231" y="57335"/>
                  </a:lnTo>
                  <a:lnTo>
                    <a:pt x="5466" y="57562"/>
                  </a:lnTo>
                  <a:lnTo>
                    <a:pt x="5973" y="57701"/>
                  </a:lnTo>
                  <a:lnTo>
                    <a:pt x="40901" y="51956"/>
                  </a:lnTo>
                  <a:lnTo>
                    <a:pt x="41128" y="51589"/>
                  </a:lnTo>
                  <a:lnTo>
                    <a:pt x="42350" y="49947"/>
                  </a:lnTo>
                  <a:lnTo>
                    <a:pt x="43031" y="49336"/>
                  </a:lnTo>
                  <a:lnTo>
                    <a:pt x="43433" y="49144"/>
                  </a:lnTo>
                  <a:lnTo>
                    <a:pt x="43608" y="49162"/>
                  </a:lnTo>
                  <a:lnTo>
                    <a:pt x="44359" y="48341"/>
                  </a:lnTo>
                  <a:lnTo>
                    <a:pt x="45948" y="46786"/>
                  </a:lnTo>
                  <a:lnTo>
                    <a:pt x="47607" y="45302"/>
                  </a:lnTo>
                  <a:lnTo>
                    <a:pt x="49336" y="43905"/>
                  </a:lnTo>
                  <a:lnTo>
                    <a:pt x="51135" y="42595"/>
                  </a:lnTo>
                  <a:lnTo>
                    <a:pt x="53003" y="41390"/>
                  </a:lnTo>
                  <a:lnTo>
                    <a:pt x="54924" y="40255"/>
                  </a:lnTo>
                  <a:lnTo>
                    <a:pt x="56915" y="39242"/>
                  </a:lnTo>
                  <a:lnTo>
                    <a:pt x="58976" y="38316"/>
                  </a:lnTo>
                  <a:lnTo>
                    <a:pt x="61072" y="37496"/>
                  </a:lnTo>
                  <a:lnTo>
                    <a:pt x="63237" y="36780"/>
                  </a:lnTo>
                  <a:lnTo>
                    <a:pt x="65438" y="36168"/>
                  </a:lnTo>
                  <a:lnTo>
                    <a:pt x="67691" y="35679"/>
                  </a:lnTo>
                  <a:lnTo>
                    <a:pt x="69978" y="35313"/>
                  </a:lnTo>
                  <a:lnTo>
                    <a:pt x="72301" y="35068"/>
                  </a:lnTo>
                  <a:lnTo>
                    <a:pt x="74659" y="34928"/>
                  </a:lnTo>
                  <a:lnTo>
                    <a:pt x="76824" y="34928"/>
                  </a:lnTo>
                  <a:lnTo>
                    <a:pt x="78745" y="35016"/>
                  </a:lnTo>
                  <a:lnTo>
                    <a:pt x="80631" y="35190"/>
                  </a:lnTo>
                  <a:lnTo>
                    <a:pt x="82517" y="35435"/>
                  </a:lnTo>
                  <a:lnTo>
                    <a:pt x="85277" y="35941"/>
                  </a:lnTo>
                  <a:lnTo>
                    <a:pt x="88874" y="36902"/>
                  </a:lnTo>
                  <a:lnTo>
                    <a:pt x="92332" y="38159"/>
                  </a:lnTo>
                  <a:lnTo>
                    <a:pt x="95650" y="39679"/>
                  </a:lnTo>
                  <a:lnTo>
                    <a:pt x="98811" y="41477"/>
                  </a:lnTo>
                  <a:lnTo>
                    <a:pt x="101798" y="43521"/>
                  </a:lnTo>
                  <a:lnTo>
                    <a:pt x="103230" y="44638"/>
                  </a:lnTo>
                  <a:lnTo>
                    <a:pt x="109674" y="44743"/>
                  </a:lnTo>
                  <a:lnTo>
                    <a:pt x="127138" y="27279"/>
                  </a:lnTo>
                  <a:lnTo>
                    <a:pt x="127976" y="19874"/>
                  </a:lnTo>
                  <a:lnTo>
                    <a:pt x="126666" y="18739"/>
                  </a:lnTo>
                  <a:lnTo>
                    <a:pt x="123977" y="16539"/>
                  </a:lnTo>
                  <a:lnTo>
                    <a:pt x="121165" y="14443"/>
                  </a:lnTo>
                  <a:lnTo>
                    <a:pt x="118284" y="12487"/>
                  </a:lnTo>
                  <a:lnTo>
                    <a:pt x="115297" y="10653"/>
                  </a:lnTo>
                  <a:lnTo>
                    <a:pt x="112241" y="8959"/>
                  </a:lnTo>
                  <a:lnTo>
                    <a:pt x="109080" y="7388"/>
                  </a:lnTo>
                  <a:lnTo>
                    <a:pt x="105849" y="5956"/>
                  </a:lnTo>
                  <a:lnTo>
                    <a:pt x="102549" y="4681"/>
                  </a:lnTo>
                  <a:lnTo>
                    <a:pt x="99178" y="3546"/>
                  </a:lnTo>
                  <a:lnTo>
                    <a:pt x="95755" y="2550"/>
                  </a:lnTo>
                  <a:lnTo>
                    <a:pt x="92245" y="1712"/>
                  </a:lnTo>
                  <a:lnTo>
                    <a:pt x="88682" y="1048"/>
                  </a:lnTo>
                  <a:lnTo>
                    <a:pt x="85085" y="524"/>
                  </a:lnTo>
                  <a:lnTo>
                    <a:pt x="81417" y="193"/>
                  </a:lnTo>
                  <a:lnTo>
                    <a:pt x="77697" y="18"/>
                  </a:lnTo>
                  <a:lnTo>
                    <a:pt x="75829" y="0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2"/>
            <p:cNvSpPr/>
            <p:nvPr/>
          </p:nvSpPr>
          <p:spPr>
            <a:xfrm>
              <a:off x="8696051" y="1280700"/>
              <a:ext cx="2619625" cy="3541300"/>
            </a:xfrm>
            <a:custGeom>
              <a:rect b="b" l="l" r="r" t="t"/>
              <a:pathLst>
                <a:path extrusionOk="0" h="141652" w="104785">
                  <a:moveTo>
                    <a:pt x="56514" y="1"/>
                  </a:moveTo>
                  <a:lnTo>
                    <a:pt x="31768" y="24730"/>
                  </a:lnTo>
                  <a:lnTo>
                    <a:pt x="32693" y="25481"/>
                  </a:lnTo>
                  <a:lnTo>
                    <a:pt x="34457" y="27088"/>
                  </a:lnTo>
                  <a:lnTo>
                    <a:pt x="36134" y="28782"/>
                  </a:lnTo>
                  <a:lnTo>
                    <a:pt x="37723" y="30563"/>
                  </a:lnTo>
                  <a:lnTo>
                    <a:pt x="39225" y="32431"/>
                  </a:lnTo>
                  <a:lnTo>
                    <a:pt x="40622" y="34370"/>
                  </a:lnTo>
                  <a:lnTo>
                    <a:pt x="41897" y="36396"/>
                  </a:lnTo>
                  <a:lnTo>
                    <a:pt x="43067" y="38491"/>
                  </a:lnTo>
                  <a:lnTo>
                    <a:pt x="44132" y="40657"/>
                  </a:lnTo>
                  <a:lnTo>
                    <a:pt x="45075" y="42892"/>
                  </a:lnTo>
                  <a:lnTo>
                    <a:pt x="45896" y="45180"/>
                  </a:lnTo>
                  <a:lnTo>
                    <a:pt x="46595" y="47538"/>
                  </a:lnTo>
                  <a:lnTo>
                    <a:pt x="47153" y="49930"/>
                  </a:lnTo>
                  <a:lnTo>
                    <a:pt x="47573" y="52375"/>
                  </a:lnTo>
                  <a:lnTo>
                    <a:pt x="47869" y="54873"/>
                  </a:lnTo>
                  <a:lnTo>
                    <a:pt x="48009" y="57405"/>
                  </a:lnTo>
                  <a:lnTo>
                    <a:pt x="48027" y="58697"/>
                  </a:lnTo>
                  <a:lnTo>
                    <a:pt x="48027" y="63063"/>
                  </a:lnTo>
                  <a:lnTo>
                    <a:pt x="49144" y="63081"/>
                  </a:lnTo>
                  <a:lnTo>
                    <a:pt x="51345" y="63308"/>
                  </a:lnTo>
                  <a:lnTo>
                    <a:pt x="53475" y="63744"/>
                  </a:lnTo>
                  <a:lnTo>
                    <a:pt x="55536" y="64373"/>
                  </a:lnTo>
                  <a:lnTo>
                    <a:pt x="57492" y="65211"/>
                  </a:lnTo>
                  <a:lnTo>
                    <a:pt x="59343" y="66207"/>
                  </a:lnTo>
                  <a:lnTo>
                    <a:pt x="61090" y="67394"/>
                  </a:lnTo>
                  <a:lnTo>
                    <a:pt x="62714" y="68722"/>
                  </a:lnTo>
                  <a:lnTo>
                    <a:pt x="64181" y="70206"/>
                  </a:lnTo>
                  <a:lnTo>
                    <a:pt x="65526" y="71830"/>
                  </a:lnTo>
                  <a:lnTo>
                    <a:pt x="66696" y="73559"/>
                  </a:lnTo>
                  <a:lnTo>
                    <a:pt x="67709" y="75428"/>
                  </a:lnTo>
                  <a:lnTo>
                    <a:pt x="68547" y="77384"/>
                  </a:lnTo>
                  <a:lnTo>
                    <a:pt x="69175" y="79427"/>
                  </a:lnTo>
                  <a:lnTo>
                    <a:pt x="69612" y="81558"/>
                  </a:lnTo>
                  <a:lnTo>
                    <a:pt x="69839" y="83758"/>
                  </a:lnTo>
                  <a:lnTo>
                    <a:pt x="69857" y="84893"/>
                  </a:lnTo>
                  <a:lnTo>
                    <a:pt x="69839" y="86011"/>
                  </a:lnTo>
                  <a:lnTo>
                    <a:pt x="69612" y="88211"/>
                  </a:lnTo>
                  <a:lnTo>
                    <a:pt x="69175" y="90342"/>
                  </a:lnTo>
                  <a:lnTo>
                    <a:pt x="68547" y="92385"/>
                  </a:lnTo>
                  <a:lnTo>
                    <a:pt x="67709" y="94341"/>
                  </a:lnTo>
                  <a:lnTo>
                    <a:pt x="66696" y="96192"/>
                  </a:lnTo>
                  <a:lnTo>
                    <a:pt x="65526" y="97939"/>
                  </a:lnTo>
                  <a:lnTo>
                    <a:pt x="64181" y="99563"/>
                  </a:lnTo>
                  <a:lnTo>
                    <a:pt x="62714" y="101047"/>
                  </a:lnTo>
                  <a:lnTo>
                    <a:pt x="61090" y="102375"/>
                  </a:lnTo>
                  <a:lnTo>
                    <a:pt x="59343" y="103562"/>
                  </a:lnTo>
                  <a:lnTo>
                    <a:pt x="57492" y="104575"/>
                  </a:lnTo>
                  <a:lnTo>
                    <a:pt x="55536" y="105396"/>
                  </a:lnTo>
                  <a:lnTo>
                    <a:pt x="53475" y="106042"/>
                  </a:lnTo>
                  <a:lnTo>
                    <a:pt x="51345" y="106479"/>
                  </a:lnTo>
                  <a:lnTo>
                    <a:pt x="49144" y="106706"/>
                  </a:lnTo>
                  <a:lnTo>
                    <a:pt x="48027" y="106723"/>
                  </a:lnTo>
                  <a:lnTo>
                    <a:pt x="4367" y="106723"/>
                  </a:lnTo>
                  <a:lnTo>
                    <a:pt x="1" y="111107"/>
                  </a:lnTo>
                  <a:lnTo>
                    <a:pt x="1" y="137303"/>
                  </a:lnTo>
                  <a:lnTo>
                    <a:pt x="4367" y="141651"/>
                  </a:lnTo>
                  <a:lnTo>
                    <a:pt x="48027" y="141651"/>
                  </a:lnTo>
                  <a:lnTo>
                    <a:pt x="49494" y="141634"/>
                  </a:lnTo>
                  <a:lnTo>
                    <a:pt x="52393" y="141494"/>
                  </a:lnTo>
                  <a:lnTo>
                    <a:pt x="55239" y="141197"/>
                  </a:lnTo>
                  <a:lnTo>
                    <a:pt x="58051" y="140760"/>
                  </a:lnTo>
                  <a:lnTo>
                    <a:pt x="60828" y="140202"/>
                  </a:lnTo>
                  <a:lnTo>
                    <a:pt x="63552" y="139503"/>
                  </a:lnTo>
                  <a:lnTo>
                    <a:pt x="66207" y="138665"/>
                  </a:lnTo>
                  <a:lnTo>
                    <a:pt x="68809" y="137704"/>
                  </a:lnTo>
                  <a:lnTo>
                    <a:pt x="71358" y="136639"/>
                  </a:lnTo>
                  <a:lnTo>
                    <a:pt x="73838" y="135434"/>
                  </a:lnTo>
                  <a:lnTo>
                    <a:pt x="76248" y="134124"/>
                  </a:lnTo>
                  <a:lnTo>
                    <a:pt x="78589" y="132692"/>
                  </a:lnTo>
                  <a:lnTo>
                    <a:pt x="80859" y="131173"/>
                  </a:lnTo>
                  <a:lnTo>
                    <a:pt x="83042" y="129531"/>
                  </a:lnTo>
                  <a:lnTo>
                    <a:pt x="85155" y="127802"/>
                  </a:lnTo>
                  <a:lnTo>
                    <a:pt x="87163" y="125968"/>
                  </a:lnTo>
                  <a:lnTo>
                    <a:pt x="89084" y="124030"/>
                  </a:lnTo>
                  <a:lnTo>
                    <a:pt x="90918" y="122022"/>
                  </a:lnTo>
                  <a:lnTo>
                    <a:pt x="92664" y="119908"/>
                  </a:lnTo>
                  <a:lnTo>
                    <a:pt x="94306" y="117725"/>
                  </a:lnTo>
                  <a:lnTo>
                    <a:pt x="95825" y="115473"/>
                  </a:lnTo>
                  <a:lnTo>
                    <a:pt x="97258" y="113132"/>
                  </a:lnTo>
                  <a:lnTo>
                    <a:pt x="98567" y="110705"/>
                  </a:lnTo>
                  <a:lnTo>
                    <a:pt x="99772" y="108225"/>
                  </a:lnTo>
                  <a:lnTo>
                    <a:pt x="100838" y="105693"/>
                  </a:lnTo>
                  <a:lnTo>
                    <a:pt x="101798" y="103073"/>
                  </a:lnTo>
                  <a:lnTo>
                    <a:pt x="102636" y="100419"/>
                  </a:lnTo>
                  <a:lnTo>
                    <a:pt x="103335" y="97694"/>
                  </a:lnTo>
                  <a:lnTo>
                    <a:pt x="103894" y="94935"/>
                  </a:lnTo>
                  <a:lnTo>
                    <a:pt x="104330" y="92106"/>
                  </a:lnTo>
                  <a:lnTo>
                    <a:pt x="104627" y="89259"/>
                  </a:lnTo>
                  <a:lnTo>
                    <a:pt x="104767" y="86360"/>
                  </a:lnTo>
                  <a:lnTo>
                    <a:pt x="104784" y="84893"/>
                  </a:lnTo>
                  <a:lnTo>
                    <a:pt x="104767" y="83077"/>
                  </a:lnTo>
                  <a:lnTo>
                    <a:pt x="104540" y="79497"/>
                  </a:lnTo>
                  <a:lnTo>
                    <a:pt x="104103" y="75987"/>
                  </a:lnTo>
                  <a:lnTo>
                    <a:pt x="103440" y="72546"/>
                  </a:lnTo>
                  <a:lnTo>
                    <a:pt x="102584" y="69193"/>
                  </a:lnTo>
                  <a:lnTo>
                    <a:pt x="101536" y="65910"/>
                  </a:lnTo>
                  <a:lnTo>
                    <a:pt x="100279" y="62714"/>
                  </a:lnTo>
                  <a:lnTo>
                    <a:pt x="98847" y="59623"/>
                  </a:lnTo>
                  <a:lnTo>
                    <a:pt x="97240" y="56637"/>
                  </a:lnTo>
                  <a:lnTo>
                    <a:pt x="95459" y="53755"/>
                  </a:lnTo>
                  <a:lnTo>
                    <a:pt x="93520" y="50996"/>
                  </a:lnTo>
                  <a:lnTo>
                    <a:pt x="91425" y="48359"/>
                  </a:lnTo>
                  <a:lnTo>
                    <a:pt x="89172" y="45844"/>
                  </a:lnTo>
                  <a:lnTo>
                    <a:pt x="86797" y="43469"/>
                  </a:lnTo>
                  <a:lnTo>
                    <a:pt x="84264" y="41251"/>
                  </a:lnTo>
                  <a:lnTo>
                    <a:pt x="81610" y="39173"/>
                  </a:lnTo>
                  <a:lnTo>
                    <a:pt x="80230" y="38195"/>
                  </a:lnTo>
                  <a:lnTo>
                    <a:pt x="79828" y="36797"/>
                  </a:lnTo>
                  <a:lnTo>
                    <a:pt x="78973" y="34021"/>
                  </a:lnTo>
                  <a:lnTo>
                    <a:pt x="78012" y="31314"/>
                  </a:lnTo>
                  <a:lnTo>
                    <a:pt x="76964" y="28642"/>
                  </a:lnTo>
                  <a:lnTo>
                    <a:pt x="75812" y="26005"/>
                  </a:lnTo>
                  <a:lnTo>
                    <a:pt x="74572" y="23438"/>
                  </a:lnTo>
                  <a:lnTo>
                    <a:pt x="73245" y="20905"/>
                  </a:lnTo>
                  <a:lnTo>
                    <a:pt x="71813" y="18443"/>
                  </a:lnTo>
                  <a:lnTo>
                    <a:pt x="70311" y="16033"/>
                  </a:lnTo>
                  <a:lnTo>
                    <a:pt x="68721" y="13693"/>
                  </a:lnTo>
                  <a:lnTo>
                    <a:pt x="67062" y="11387"/>
                  </a:lnTo>
                  <a:lnTo>
                    <a:pt x="65316" y="9170"/>
                  </a:lnTo>
                  <a:lnTo>
                    <a:pt x="63482" y="7004"/>
                  </a:lnTo>
                  <a:lnTo>
                    <a:pt x="61579" y="4908"/>
                  </a:lnTo>
                  <a:lnTo>
                    <a:pt x="59605" y="2882"/>
                  </a:lnTo>
                  <a:lnTo>
                    <a:pt x="57562" y="944"/>
                  </a:lnTo>
                  <a:lnTo>
                    <a:pt x="56514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2"/>
            <p:cNvSpPr/>
            <p:nvPr/>
          </p:nvSpPr>
          <p:spPr>
            <a:xfrm>
              <a:off x="6856226" y="3899425"/>
              <a:ext cx="1948575" cy="922575"/>
            </a:xfrm>
            <a:custGeom>
              <a:rect b="b" l="l" r="r" t="t"/>
              <a:pathLst>
                <a:path extrusionOk="0" h="36903" w="77943">
                  <a:moveTo>
                    <a:pt x="25306" y="1"/>
                  </a:moveTo>
                  <a:lnTo>
                    <a:pt x="19019" y="1957"/>
                  </a:lnTo>
                  <a:lnTo>
                    <a:pt x="1537" y="19438"/>
                  </a:lnTo>
                  <a:lnTo>
                    <a:pt x="1" y="25358"/>
                  </a:lnTo>
                  <a:lnTo>
                    <a:pt x="909" y="26022"/>
                  </a:lnTo>
                  <a:lnTo>
                    <a:pt x="2742" y="27314"/>
                  </a:lnTo>
                  <a:lnTo>
                    <a:pt x="4646" y="28519"/>
                  </a:lnTo>
                  <a:lnTo>
                    <a:pt x="6585" y="29655"/>
                  </a:lnTo>
                  <a:lnTo>
                    <a:pt x="8575" y="30737"/>
                  </a:lnTo>
                  <a:lnTo>
                    <a:pt x="10619" y="31715"/>
                  </a:lnTo>
                  <a:lnTo>
                    <a:pt x="12697" y="32623"/>
                  </a:lnTo>
                  <a:lnTo>
                    <a:pt x="14828" y="33462"/>
                  </a:lnTo>
                  <a:lnTo>
                    <a:pt x="16993" y="34195"/>
                  </a:lnTo>
                  <a:lnTo>
                    <a:pt x="19194" y="34859"/>
                  </a:lnTo>
                  <a:lnTo>
                    <a:pt x="21429" y="35435"/>
                  </a:lnTo>
                  <a:lnTo>
                    <a:pt x="23699" y="35907"/>
                  </a:lnTo>
                  <a:lnTo>
                    <a:pt x="26004" y="36291"/>
                  </a:lnTo>
                  <a:lnTo>
                    <a:pt x="28345" y="36588"/>
                  </a:lnTo>
                  <a:lnTo>
                    <a:pt x="30702" y="36797"/>
                  </a:lnTo>
                  <a:lnTo>
                    <a:pt x="33095" y="36885"/>
                  </a:lnTo>
                  <a:lnTo>
                    <a:pt x="34300" y="36902"/>
                  </a:lnTo>
                  <a:lnTo>
                    <a:pt x="77942" y="36902"/>
                  </a:lnTo>
                  <a:lnTo>
                    <a:pt x="77942" y="1974"/>
                  </a:lnTo>
                  <a:lnTo>
                    <a:pt x="34300" y="1974"/>
                  </a:lnTo>
                  <a:lnTo>
                    <a:pt x="33095" y="1957"/>
                  </a:lnTo>
                  <a:lnTo>
                    <a:pt x="30772" y="1695"/>
                  </a:lnTo>
                  <a:lnTo>
                    <a:pt x="28502" y="1188"/>
                  </a:lnTo>
                  <a:lnTo>
                    <a:pt x="26354" y="455"/>
                  </a:lnTo>
                  <a:lnTo>
                    <a:pt x="25306" y="1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2"/>
            <p:cNvSpPr/>
            <p:nvPr/>
          </p:nvSpPr>
          <p:spPr>
            <a:xfrm>
              <a:off x="6294751" y="1984075"/>
              <a:ext cx="2549350" cy="2549325"/>
            </a:xfrm>
            <a:custGeom>
              <a:rect b="b" l="l" r="r" t="t"/>
              <a:pathLst>
                <a:path extrusionOk="0" h="101973" w="101974">
                  <a:moveTo>
                    <a:pt x="55292" y="0"/>
                  </a:moveTo>
                  <a:lnTo>
                    <a:pt x="52393" y="158"/>
                  </a:lnTo>
                  <a:lnTo>
                    <a:pt x="49529" y="454"/>
                  </a:lnTo>
                  <a:lnTo>
                    <a:pt x="46717" y="874"/>
                  </a:lnTo>
                  <a:lnTo>
                    <a:pt x="43958" y="1450"/>
                  </a:lnTo>
                  <a:lnTo>
                    <a:pt x="41233" y="2148"/>
                  </a:lnTo>
                  <a:lnTo>
                    <a:pt x="38561" y="2969"/>
                  </a:lnTo>
                  <a:lnTo>
                    <a:pt x="35959" y="3930"/>
                  </a:lnTo>
                  <a:lnTo>
                    <a:pt x="33410" y="5013"/>
                  </a:lnTo>
                  <a:lnTo>
                    <a:pt x="30930" y="6200"/>
                  </a:lnTo>
                  <a:lnTo>
                    <a:pt x="28520" y="7527"/>
                  </a:lnTo>
                  <a:lnTo>
                    <a:pt x="26179" y="8942"/>
                  </a:lnTo>
                  <a:lnTo>
                    <a:pt x="23909" y="10479"/>
                  </a:lnTo>
                  <a:lnTo>
                    <a:pt x="21726" y="12103"/>
                  </a:lnTo>
                  <a:lnTo>
                    <a:pt x="19630" y="13849"/>
                  </a:lnTo>
                  <a:lnTo>
                    <a:pt x="17605" y="15683"/>
                  </a:lnTo>
                  <a:lnTo>
                    <a:pt x="15684" y="17604"/>
                  </a:lnTo>
                  <a:lnTo>
                    <a:pt x="13850" y="19630"/>
                  </a:lnTo>
                  <a:lnTo>
                    <a:pt x="12121" y="21726"/>
                  </a:lnTo>
                  <a:lnTo>
                    <a:pt x="10479" y="23909"/>
                  </a:lnTo>
                  <a:lnTo>
                    <a:pt x="8943" y="26179"/>
                  </a:lnTo>
                  <a:lnTo>
                    <a:pt x="7528" y="28519"/>
                  </a:lnTo>
                  <a:lnTo>
                    <a:pt x="6218" y="30929"/>
                  </a:lnTo>
                  <a:lnTo>
                    <a:pt x="5013" y="33409"/>
                  </a:lnTo>
                  <a:lnTo>
                    <a:pt x="3930" y="35959"/>
                  </a:lnTo>
                  <a:lnTo>
                    <a:pt x="2987" y="38561"/>
                  </a:lnTo>
                  <a:lnTo>
                    <a:pt x="2149" y="41233"/>
                  </a:lnTo>
                  <a:lnTo>
                    <a:pt x="1450" y="43940"/>
                  </a:lnTo>
                  <a:lnTo>
                    <a:pt x="892" y="46716"/>
                  </a:lnTo>
                  <a:lnTo>
                    <a:pt x="455" y="49528"/>
                  </a:lnTo>
                  <a:lnTo>
                    <a:pt x="158" y="52392"/>
                  </a:lnTo>
                  <a:lnTo>
                    <a:pt x="18" y="55291"/>
                  </a:lnTo>
                  <a:lnTo>
                    <a:pt x="1" y="56758"/>
                  </a:lnTo>
                  <a:lnTo>
                    <a:pt x="18" y="58470"/>
                  </a:lnTo>
                  <a:lnTo>
                    <a:pt x="228" y="61875"/>
                  </a:lnTo>
                  <a:lnTo>
                    <a:pt x="630" y="65228"/>
                  </a:lnTo>
                  <a:lnTo>
                    <a:pt x="1223" y="68511"/>
                  </a:lnTo>
                  <a:lnTo>
                    <a:pt x="2009" y="71742"/>
                  </a:lnTo>
                  <a:lnTo>
                    <a:pt x="2970" y="74886"/>
                  </a:lnTo>
                  <a:lnTo>
                    <a:pt x="4105" y="77942"/>
                  </a:lnTo>
                  <a:lnTo>
                    <a:pt x="5415" y="80928"/>
                  </a:lnTo>
                  <a:lnTo>
                    <a:pt x="6882" y="83810"/>
                  </a:lnTo>
                  <a:lnTo>
                    <a:pt x="8506" y="86604"/>
                  </a:lnTo>
                  <a:lnTo>
                    <a:pt x="10270" y="89294"/>
                  </a:lnTo>
                  <a:lnTo>
                    <a:pt x="12191" y="91878"/>
                  </a:lnTo>
                  <a:lnTo>
                    <a:pt x="14252" y="94341"/>
                  </a:lnTo>
                  <a:lnTo>
                    <a:pt x="16452" y="96681"/>
                  </a:lnTo>
                  <a:lnTo>
                    <a:pt x="18775" y="98899"/>
                  </a:lnTo>
                  <a:lnTo>
                    <a:pt x="21220" y="100977"/>
                  </a:lnTo>
                  <a:lnTo>
                    <a:pt x="22495" y="101972"/>
                  </a:lnTo>
                  <a:lnTo>
                    <a:pt x="47817" y="76650"/>
                  </a:lnTo>
                  <a:lnTo>
                    <a:pt x="47101" y="76318"/>
                  </a:lnTo>
                  <a:lnTo>
                    <a:pt x="45739" y="75567"/>
                  </a:lnTo>
                  <a:lnTo>
                    <a:pt x="44429" y="74746"/>
                  </a:lnTo>
                  <a:lnTo>
                    <a:pt x="43189" y="73821"/>
                  </a:lnTo>
                  <a:lnTo>
                    <a:pt x="42019" y="72825"/>
                  </a:lnTo>
                  <a:lnTo>
                    <a:pt x="40919" y="71742"/>
                  </a:lnTo>
                  <a:lnTo>
                    <a:pt x="39906" y="70590"/>
                  </a:lnTo>
                  <a:lnTo>
                    <a:pt x="38963" y="69367"/>
                  </a:lnTo>
                  <a:lnTo>
                    <a:pt x="38107" y="68075"/>
                  </a:lnTo>
                  <a:lnTo>
                    <a:pt x="37356" y="66730"/>
                  </a:lnTo>
                  <a:lnTo>
                    <a:pt x="36675" y="65316"/>
                  </a:lnTo>
                  <a:lnTo>
                    <a:pt x="36116" y="63866"/>
                  </a:lnTo>
                  <a:lnTo>
                    <a:pt x="35662" y="62347"/>
                  </a:lnTo>
                  <a:lnTo>
                    <a:pt x="35296" y="60792"/>
                  </a:lnTo>
                  <a:lnTo>
                    <a:pt x="35069" y="59203"/>
                  </a:lnTo>
                  <a:lnTo>
                    <a:pt x="34946" y="57579"/>
                  </a:lnTo>
                  <a:lnTo>
                    <a:pt x="34929" y="56758"/>
                  </a:lnTo>
                  <a:lnTo>
                    <a:pt x="34946" y="55623"/>
                  </a:lnTo>
                  <a:lnTo>
                    <a:pt x="35173" y="53423"/>
                  </a:lnTo>
                  <a:lnTo>
                    <a:pt x="35610" y="51292"/>
                  </a:lnTo>
                  <a:lnTo>
                    <a:pt x="36256" y="49249"/>
                  </a:lnTo>
                  <a:lnTo>
                    <a:pt x="37077" y="47293"/>
                  </a:lnTo>
                  <a:lnTo>
                    <a:pt x="38090" y="45424"/>
                  </a:lnTo>
                  <a:lnTo>
                    <a:pt x="39260" y="43695"/>
                  </a:lnTo>
                  <a:lnTo>
                    <a:pt x="40605" y="42071"/>
                  </a:lnTo>
                  <a:lnTo>
                    <a:pt x="42089" y="40587"/>
                  </a:lnTo>
                  <a:lnTo>
                    <a:pt x="43696" y="39259"/>
                  </a:lnTo>
                  <a:lnTo>
                    <a:pt x="45442" y="38072"/>
                  </a:lnTo>
                  <a:lnTo>
                    <a:pt x="47311" y="37076"/>
                  </a:lnTo>
                  <a:lnTo>
                    <a:pt x="49267" y="36238"/>
                  </a:lnTo>
                  <a:lnTo>
                    <a:pt x="51310" y="35609"/>
                  </a:lnTo>
                  <a:lnTo>
                    <a:pt x="53441" y="35173"/>
                  </a:lnTo>
                  <a:lnTo>
                    <a:pt x="55641" y="34946"/>
                  </a:lnTo>
                  <a:lnTo>
                    <a:pt x="56759" y="34928"/>
                  </a:lnTo>
                  <a:lnTo>
                    <a:pt x="57580" y="34928"/>
                  </a:lnTo>
                  <a:lnTo>
                    <a:pt x="59204" y="35051"/>
                  </a:lnTo>
                  <a:lnTo>
                    <a:pt x="60810" y="35295"/>
                  </a:lnTo>
                  <a:lnTo>
                    <a:pt x="62365" y="35644"/>
                  </a:lnTo>
                  <a:lnTo>
                    <a:pt x="63867" y="36116"/>
                  </a:lnTo>
                  <a:lnTo>
                    <a:pt x="65316" y="36675"/>
                  </a:lnTo>
                  <a:lnTo>
                    <a:pt x="66731" y="37338"/>
                  </a:lnTo>
                  <a:lnTo>
                    <a:pt x="68075" y="38089"/>
                  </a:lnTo>
                  <a:lnTo>
                    <a:pt x="69368" y="38945"/>
                  </a:lnTo>
                  <a:lnTo>
                    <a:pt x="70590" y="39888"/>
                  </a:lnTo>
                  <a:lnTo>
                    <a:pt x="71743" y="40901"/>
                  </a:lnTo>
                  <a:lnTo>
                    <a:pt x="72826" y="42001"/>
                  </a:lnTo>
                  <a:lnTo>
                    <a:pt x="73821" y="43171"/>
                  </a:lnTo>
                  <a:lnTo>
                    <a:pt x="74747" y="44429"/>
                  </a:lnTo>
                  <a:lnTo>
                    <a:pt x="75585" y="45721"/>
                  </a:lnTo>
                  <a:lnTo>
                    <a:pt x="76318" y="47101"/>
                  </a:lnTo>
                  <a:lnTo>
                    <a:pt x="76650" y="47799"/>
                  </a:lnTo>
                  <a:lnTo>
                    <a:pt x="101973" y="22476"/>
                  </a:lnTo>
                  <a:lnTo>
                    <a:pt x="100978" y="21219"/>
                  </a:lnTo>
                  <a:lnTo>
                    <a:pt x="98899" y="18774"/>
                  </a:lnTo>
                  <a:lnTo>
                    <a:pt x="96681" y="16451"/>
                  </a:lnTo>
                  <a:lnTo>
                    <a:pt x="94341" y="14251"/>
                  </a:lnTo>
                  <a:lnTo>
                    <a:pt x="91879" y="12190"/>
                  </a:lnTo>
                  <a:lnTo>
                    <a:pt x="89294" y="10269"/>
                  </a:lnTo>
                  <a:lnTo>
                    <a:pt x="86605" y="8488"/>
                  </a:lnTo>
                  <a:lnTo>
                    <a:pt x="83828" y="6864"/>
                  </a:lnTo>
                  <a:lnTo>
                    <a:pt x="80929" y="5397"/>
                  </a:lnTo>
                  <a:lnTo>
                    <a:pt x="77960" y="4087"/>
                  </a:lnTo>
                  <a:lnTo>
                    <a:pt x="74886" y="2952"/>
                  </a:lnTo>
                  <a:lnTo>
                    <a:pt x="71743" y="1991"/>
                  </a:lnTo>
                  <a:lnTo>
                    <a:pt x="68530" y="1223"/>
                  </a:lnTo>
                  <a:lnTo>
                    <a:pt x="65229" y="612"/>
                  </a:lnTo>
                  <a:lnTo>
                    <a:pt x="61893" y="210"/>
                  </a:lnTo>
                  <a:lnTo>
                    <a:pt x="58488" y="18"/>
                  </a:lnTo>
                  <a:lnTo>
                    <a:pt x="56759" y="0"/>
                  </a:ln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_Title Green">
  <p:cSld name="CUSTOM_5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>
            <p:ph type="title"/>
          </p:nvPr>
        </p:nvSpPr>
        <p:spPr>
          <a:xfrm>
            <a:off x="502775" y="2571863"/>
            <a:ext cx="4445100" cy="21144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grpSp>
        <p:nvGrpSpPr>
          <p:cNvPr id="166" name="Google Shape;166;p33"/>
          <p:cNvGrpSpPr/>
          <p:nvPr/>
        </p:nvGrpSpPr>
        <p:grpSpPr>
          <a:xfrm>
            <a:off x="502776" y="1866706"/>
            <a:ext cx="2166923" cy="405040"/>
            <a:chOff x="238125" y="2182350"/>
            <a:chExt cx="7149200" cy="1336325"/>
          </a:xfrm>
        </p:grpSpPr>
        <p:sp>
          <p:nvSpPr>
            <p:cNvPr id="167" name="Google Shape;167;p33"/>
            <p:cNvSpPr/>
            <p:nvPr/>
          </p:nvSpPr>
          <p:spPr>
            <a:xfrm>
              <a:off x="3329700" y="2212350"/>
              <a:ext cx="437400" cy="832500"/>
            </a:xfrm>
            <a:custGeom>
              <a:rect b="b" l="l" r="r" t="t"/>
              <a:pathLst>
                <a:path extrusionOk="0" h="33300" w="17496">
                  <a:moveTo>
                    <a:pt x="8775" y="0"/>
                  </a:moveTo>
                  <a:cubicBezTo>
                    <a:pt x="3924" y="0"/>
                    <a:pt x="0" y="3924"/>
                    <a:pt x="0" y="8775"/>
                  </a:cubicBezTo>
                  <a:lnTo>
                    <a:pt x="0" y="33300"/>
                  </a:lnTo>
                  <a:lnTo>
                    <a:pt x="17495" y="33300"/>
                  </a:lnTo>
                  <a:lnTo>
                    <a:pt x="17495" y="8775"/>
                  </a:lnTo>
                  <a:cubicBezTo>
                    <a:pt x="17495" y="3924"/>
                    <a:pt x="13571" y="0"/>
                    <a:pt x="8775" y="0"/>
                  </a:cubicBezTo>
                  <a:close/>
                </a:path>
              </a:pathLst>
            </a:custGeom>
            <a:solidFill>
              <a:srgbClr val="92DD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3"/>
            <p:cNvSpPr/>
            <p:nvPr/>
          </p:nvSpPr>
          <p:spPr>
            <a:xfrm>
              <a:off x="2919575" y="3042100"/>
              <a:ext cx="847525" cy="422400"/>
            </a:xfrm>
            <a:custGeom>
              <a:rect b="b" l="l" r="r" t="t"/>
              <a:pathLst>
                <a:path extrusionOk="0" h="16896" w="33901">
                  <a:moveTo>
                    <a:pt x="0" y="1"/>
                  </a:moveTo>
                  <a:cubicBezTo>
                    <a:pt x="0" y="9320"/>
                    <a:pt x="7631" y="16896"/>
                    <a:pt x="16950" y="16896"/>
                  </a:cubicBezTo>
                  <a:cubicBezTo>
                    <a:pt x="26325" y="16896"/>
                    <a:pt x="33900" y="9320"/>
                    <a:pt x="339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3"/>
            <p:cNvSpPr/>
            <p:nvPr/>
          </p:nvSpPr>
          <p:spPr>
            <a:xfrm>
              <a:off x="4325700" y="2182350"/>
              <a:ext cx="1169075" cy="1088675"/>
            </a:xfrm>
            <a:custGeom>
              <a:rect b="b" l="l" r="r" t="t"/>
              <a:pathLst>
                <a:path extrusionOk="0" h="43547" w="46763">
                  <a:moveTo>
                    <a:pt x="23264" y="1"/>
                  </a:moveTo>
                  <a:cubicBezTo>
                    <a:pt x="21554" y="1"/>
                    <a:pt x="19845" y="914"/>
                    <a:pt x="19022" y="2726"/>
                  </a:cubicBezTo>
                  <a:lnTo>
                    <a:pt x="1" y="43547"/>
                  </a:lnTo>
                  <a:lnTo>
                    <a:pt x="46763" y="43547"/>
                  </a:lnTo>
                  <a:lnTo>
                    <a:pt x="27469" y="2672"/>
                  </a:lnTo>
                  <a:cubicBezTo>
                    <a:pt x="26631" y="887"/>
                    <a:pt x="24947" y="1"/>
                    <a:pt x="23264" y="1"/>
                  </a:cubicBezTo>
                  <a:close/>
                </a:path>
              </a:pathLst>
            </a:custGeom>
            <a:solidFill>
              <a:srgbClr val="92DD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3"/>
            <p:cNvSpPr/>
            <p:nvPr/>
          </p:nvSpPr>
          <p:spPr>
            <a:xfrm>
              <a:off x="4748100" y="2761425"/>
              <a:ext cx="671750" cy="630875"/>
            </a:xfrm>
            <a:custGeom>
              <a:rect b="b" l="l" r="r" t="t"/>
              <a:pathLst>
                <a:path extrusionOk="0" h="25235" w="26870">
                  <a:moveTo>
                    <a:pt x="0" y="1"/>
                  </a:moveTo>
                  <a:lnTo>
                    <a:pt x="0" y="25234"/>
                  </a:lnTo>
                  <a:lnTo>
                    <a:pt x="268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3"/>
            <p:cNvSpPr/>
            <p:nvPr/>
          </p:nvSpPr>
          <p:spPr>
            <a:xfrm>
              <a:off x="6588875" y="2193275"/>
              <a:ext cx="628150" cy="1068225"/>
            </a:xfrm>
            <a:custGeom>
              <a:rect b="b" l="l" r="r" t="t"/>
              <a:pathLst>
                <a:path extrusionOk="0" h="42729" w="25126">
                  <a:moveTo>
                    <a:pt x="12590" y="0"/>
                  </a:moveTo>
                  <a:cubicBezTo>
                    <a:pt x="5614" y="0"/>
                    <a:pt x="0" y="5614"/>
                    <a:pt x="0" y="12535"/>
                  </a:cubicBezTo>
                  <a:lnTo>
                    <a:pt x="0" y="42728"/>
                  </a:lnTo>
                  <a:lnTo>
                    <a:pt x="25125" y="42728"/>
                  </a:lnTo>
                  <a:lnTo>
                    <a:pt x="25125" y="12535"/>
                  </a:lnTo>
                  <a:cubicBezTo>
                    <a:pt x="25125" y="5614"/>
                    <a:pt x="19512" y="0"/>
                    <a:pt x="12590" y="0"/>
                  </a:cubicBezTo>
                  <a:close/>
                </a:path>
              </a:pathLst>
            </a:custGeom>
            <a:solidFill>
              <a:srgbClr val="92DD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3"/>
            <p:cNvSpPr/>
            <p:nvPr/>
          </p:nvSpPr>
          <p:spPr>
            <a:xfrm>
              <a:off x="5964825" y="2193275"/>
              <a:ext cx="628150" cy="1068225"/>
            </a:xfrm>
            <a:custGeom>
              <a:rect b="b" l="l" r="r" t="t"/>
              <a:pathLst>
                <a:path extrusionOk="0" h="42729" w="25126">
                  <a:moveTo>
                    <a:pt x="12591" y="0"/>
                  </a:moveTo>
                  <a:cubicBezTo>
                    <a:pt x="5614" y="0"/>
                    <a:pt x="1" y="5614"/>
                    <a:pt x="1" y="12535"/>
                  </a:cubicBezTo>
                  <a:lnTo>
                    <a:pt x="1" y="42728"/>
                  </a:lnTo>
                  <a:lnTo>
                    <a:pt x="25126" y="42728"/>
                  </a:lnTo>
                  <a:lnTo>
                    <a:pt x="25126" y="12535"/>
                  </a:lnTo>
                  <a:cubicBezTo>
                    <a:pt x="25126" y="5614"/>
                    <a:pt x="19512" y="0"/>
                    <a:pt x="12591" y="0"/>
                  </a:cubicBezTo>
                  <a:close/>
                </a:path>
              </a:pathLst>
            </a:custGeom>
            <a:solidFill>
              <a:srgbClr val="92DD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3"/>
            <p:cNvSpPr/>
            <p:nvPr/>
          </p:nvSpPr>
          <p:spPr>
            <a:xfrm>
              <a:off x="6676075" y="2870775"/>
              <a:ext cx="711250" cy="647900"/>
            </a:xfrm>
            <a:custGeom>
              <a:rect b="b" l="l" r="r" t="t"/>
              <a:pathLst>
                <a:path extrusionOk="0" h="25916" w="28450">
                  <a:moveTo>
                    <a:pt x="14225" y="0"/>
                  </a:moveTo>
                  <a:cubicBezTo>
                    <a:pt x="10914" y="0"/>
                    <a:pt x="7603" y="1268"/>
                    <a:pt x="5069" y="3802"/>
                  </a:cubicBezTo>
                  <a:cubicBezTo>
                    <a:pt x="0" y="8870"/>
                    <a:pt x="0" y="17045"/>
                    <a:pt x="5069" y="22114"/>
                  </a:cubicBezTo>
                  <a:cubicBezTo>
                    <a:pt x="7603" y="24648"/>
                    <a:pt x="10914" y="25915"/>
                    <a:pt x="14225" y="25915"/>
                  </a:cubicBezTo>
                  <a:cubicBezTo>
                    <a:pt x="17536" y="25915"/>
                    <a:pt x="20847" y="24648"/>
                    <a:pt x="23381" y="22114"/>
                  </a:cubicBezTo>
                  <a:cubicBezTo>
                    <a:pt x="28450" y="17045"/>
                    <a:pt x="28450" y="8870"/>
                    <a:pt x="23381" y="3802"/>
                  </a:cubicBezTo>
                  <a:cubicBezTo>
                    <a:pt x="20847" y="1268"/>
                    <a:pt x="17536" y="0"/>
                    <a:pt x="14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3"/>
            <p:cNvSpPr/>
            <p:nvPr/>
          </p:nvSpPr>
          <p:spPr>
            <a:xfrm>
              <a:off x="238125" y="2532175"/>
              <a:ext cx="421025" cy="643475"/>
            </a:xfrm>
            <a:custGeom>
              <a:rect b="b" l="l" r="r" t="t"/>
              <a:pathLst>
                <a:path extrusionOk="0" h="25739" w="16841">
                  <a:moveTo>
                    <a:pt x="8858" y="1"/>
                  </a:moveTo>
                  <a:cubicBezTo>
                    <a:pt x="8704" y="1"/>
                    <a:pt x="8549" y="5"/>
                    <a:pt x="8393" y="15"/>
                  </a:cubicBezTo>
                  <a:cubicBezTo>
                    <a:pt x="8258" y="7"/>
                    <a:pt x="8123" y="4"/>
                    <a:pt x="7988" y="4"/>
                  </a:cubicBezTo>
                  <a:cubicBezTo>
                    <a:pt x="6115" y="4"/>
                    <a:pt x="4316" y="706"/>
                    <a:pt x="2943" y="1977"/>
                  </a:cubicBezTo>
                  <a:cubicBezTo>
                    <a:pt x="1635" y="3121"/>
                    <a:pt x="872" y="4811"/>
                    <a:pt x="872" y="6555"/>
                  </a:cubicBezTo>
                  <a:cubicBezTo>
                    <a:pt x="818" y="8135"/>
                    <a:pt x="1417" y="9661"/>
                    <a:pt x="2562" y="10751"/>
                  </a:cubicBezTo>
                  <a:cubicBezTo>
                    <a:pt x="3979" y="12005"/>
                    <a:pt x="5668" y="12931"/>
                    <a:pt x="7521" y="13422"/>
                  </a:cubicBezTo>
                  <a:cubicBezTo>
                    <a:pt x="9156" y="13858"/>
                    <a:pt x="10737" y="14566"/>
                    <a:pt x="12154" y="15547"/>
                  </a:cubicBezTo>
                  <a:cubicBezTo>
                    <a:pt x="13135" y="16256"/>
                    <a:pt x="13680" y="17455"/>
                    <a:pt x="13625" y="18708"/>
                  </a:cubicBezTo>
                  <a:cubicBezTo>
                    <a:pt x="13625" y="19853"/>
                    <a:pt x="13080" y="20943"/>
                    <a:pt x="12099" y="21597"/>
                  </a:cubicBezTo>
                  <a:cubicBezTo>
                    <a:pt x="11180" y="22261"/>
                    <a:pt x="10022" y="22637"/>
                    <a:pt x="8848" y="22637"/>
                  </a:cubicBezTo>
                  <a:cubicBezTo>
                    <a:pt x="8769" y="22637"/>
                    <a:pt x="8690" y="22636"/>
                    <a:pt x="8611" y="22632"/>
                  </a:cubicBezTo>
                  <a:cubicBezTo>
                    <a:pt x="8543" y="22635"/>
                    <a:pt x="8475" y="22636"/>
                    <a:pt x="8407" y="22636"/>
                  </a:cubicBezTo>
                  <a:cubicBezTo>
                    <a:pt x="7123" y="22636"/>
                    <a:pt x="5946" y="22150"/>
                    <a:pt x="5014" y="21270"/>
                  </a:cubicBezTo>
                  <a:cubicBezTo>
                    <a:pt x="3979" y="20398"/>
                    <a:pt x="3216" y="19199"/>
                    <a:pt x="2889" y="17891"/>
                  </a:cubicBezTo>
                  <a:lnTo>
                    <a:pt x="0" y="19035"/>
                  </a:lnTo>
                  <a:cubicBezTo>
                    <a:pt x="436" y="21052"/>
                    <a:pt x="1635" y="22796"/>
                    <a:pt x="3325" y="23995"/>
                  </a:cubicBezTo>
                  <a:cubicBezTo>
                    <a:pt x="4905" y="25085"/>
                    <a:pt x="6704" y="25684"/>
                    <a:pt x="8611" y="25739"/>
                  </a:cubicBezTo>
                  <a:cubicBezTo>
                    <a:pt x="9592" y="25739"/>
                    <a:pt x="10573" y="25575"/>
                    <a:pt x="11500" y="25303"/>
                  </a:cubicBezTo>
                  <a:cubicBezTo>
                    <a:pt x="12426" y="25030"/>
                    <a:pt x="13353" y="24594"/>
                    <a:pt x="14116" y="24049"/>
                  </a:cubicBezTo>
                  <a:cubicBezTo>
                    <a:pt x="14988" y="23450"/>
                    <a:pt x="15642" y="22687"/>
                    <a:pt x="16078" y="21815"/>
                  </a:cubicBezTo>
                  <a:cubicBezTo>
                    <a:pt x="16623" y="20834"/>
                    <a:pt x="16841" y="19744"/>
                    <a:pt x="16841" y="18599"/>
                  </a:cubicBezTo>
                  <a:cubicBezTo>
                    <a:pt x="16841" y="17509"/>
                    <a:pt x="16623" y="16474"/>
                    <a:pt x="16187" y="15438"/>
                  </a:cubicBezTo>
                  <a:cubicBezTo>
                    <a:pt x="15751" y="14566"/>
                    <a:pt x="15097" y="13749"/>
                    <a:pt x="14334" y="13204"/>
                  </a:cubicBezTo>
                  <a:cubicBezTo>
                    <a:pt x="13516" y="12604"/>
                    <a:pt x="12699" y="12114"/>
                    <a:pt x="11827" y="11732"/>
                  </a:cubicBezTo>
                  <a:cubicBezTo>
                    <a:pt x="10846" y="11296"/>
                    <a:pt x="9810" y="10915"/>
                    <a:pt x="8775" y="10588"/>
                  </a:cubicBezTo>
                  <a:cubicBezTo>
                    <a:pt x="7521" y="10206"/>
                    <a:pt x="6322" y="9661"/>
                    <a:pt x="5287" y="8898"/>
                  </a:cubicBezTo>
                  <a:cubicBezTo>
                    <a:pt x="4524" y="8353"/>
                    <a:pt x="4088" y="7481"/>
                    <a:pt x="4088" y="6555"/>
                  </a:cubicBezTo>
                  <a:cubicBezTo>
                    <a:pt x="4088" y="5574"/>
                    <a:pt x="4578" y="4647"/>
                    <a:pt x="5396" y="4048"/>
                  </a:cubicBezTo>
                  <a:cubicBezTo>
                    <a:pt x="6205" y="3390"/>
                    <a:pt x="7203" y="3061"/>
                    <a:pt x="8258" y="3061"/>
                  </a:cubicBezTo>
                  <a:cubicBezTo>
                    <a:pt x="8339" y="3061"/>
                    <a:pt x="8420" y="3063"/>
                    <a:pt x="8502" y="3067"/>
                  </a:cubicBezTo>
                  <a:cubicBezTo>
                    <a:pt x="8626" y="3054"/>
                    <a:pt x="8751" y="3048"/>
                    <a:pt x="8877" y="3048"/>
                  </a:cubicBezTo>
                  <a:cubicBezTo>
                    <a:pt x="9850" y="3048"/>
                    <a:pt x="10836" y="3414"/>
                    <a:pt x="11609" y="3993"/>
                  </a:cubicBezTo>
                  <a:cubicBezTo>
                    <a:pt x="12372" y="4538"/>
                    <a:pt x="12862" y="5301"/>
                    <a:pt x="13135" y="6173"/>
                  </a:cubicBezTo>
                  <a:lnTo>
                    <a:pt x="16023" y="4974"/>
                  </a:lnTo>
                  <a:cubicBezTo>
                    <a:pt x="15533" y="3612"/>
                    <a:pt x="14661" y="2413"/>
                    <a:pt x="13516" y="1541"/>
                  </a:cubicBezTo>
                  <a:cubicBezTo>
                    <a:pt x="12168" y="542"/>
                    <a:pt x="10546" y="1"/>
                    <a:pt x="8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3"/>
            <p:cNvSpPr/>
            <p:nvPr/>
          </p:nvSpPr>
          <p:spPr>
            <a:xfrm>
              <a:off x="709550" y="2611550"/>
              <a:ext cx="273900" cy="557650"/>
            </a:xfrm>
            <a:custGeom>
              <a:rect b="b" l="l" r="r" t="t"/>
              <a:pathLst>
                <a:path extrusionOk="0" h="22306" w="10956">
                  <a:moveTo>
                    <a:pt x="2943" y="1"/>
                  </a:moveTo>
                  <a:lnTo>
                    <a:pt x="2943" y="5124"/>
                  </a:lnTo>
                  <a:lnTo>
                    <a:pt x="0" y="5124"/>
                  </a:lnTo>
                  <a:lnTo>
                    <a:pt x="0" y="8067"/>
                  </a:lnTo>
                  <a:lnTo>
                    <a:pt x="2943" y="8067"/>
                  </a:lnTo>
                  <a:lnTo>
                    <a:pt x="2943" y="16896"/>
                  </a:lnTo>
                  <a:cubicBezTo>
                    <a:pt x="2834" y="18367"/>
                    <a:pt x="3380" y="19784"/>
                    <a:pt x="4361" y="20874"/>
                  </a:cubicBezTo>
                  <a:cubicBezTo>
                    <a:pt x="5358" y="21772"/>
                    <a:pt x="6676" y="22305"/>
                    <a:pt x="8021" y="22305"/>
                  </a:cubicBezTo>
                  <a:cubicBezTo>
                    <a:pt x="8145" y="22305"/>
                    <a:pt x="8269" y="22301"/>
                    <a:pt x="8394" y="22291"/>
                  </a:cubicBezTo>
                  <a:cubicBezTo>
                    <a:pt x="9266" y="22291"/>
                    <a:pt x="10138" y="22128"/>
                    <a:pt x="10955" y="21801"/>
                  </a:cubicBezTo>
                  <a:lnTo>
                    <a:pt x="9865" y="19076"/>
                  </a:lnTo>
                  <a:cubicBezTo>
                    <a:pt x="9375" y="19294"/>
                    <a:pt x="8884" y="19348"/>
                    <a:pt x="8394" y="19348"/>
                  </a:cubicBezTo>
                  <a:cubicBezTo>
                    <a:pt x="6868" y="19348"/>
                    <a:pt x="6105" y="18476"/>
                    <a:pt x="6105" y="16623"/>
                  </a:cubicBezTo>
                  <a:lnTo>
                    <a:pt x="6105" y="8067"/>
                  </a:lnTo>
                  <a:lnTo>
                    <a:pt x="10247" y="8067"/>
                  </a:lnTo>
                  <a:lnTo>
                    <a:pt x="10247" y="5124"/>
                  </a:lnTo>
                  <a:lnTo>
                    <a:pt x="6105" y="5124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3"/>
            <p:cNvSpPr/>
            <p:nvPr/>
          </p:nvSpPr>
          <p:spPr>
            <a:xfrm>
              <a:off x="1052900" y="2739625"/>
              <a:ext cx="376100" cy="436025"/>
            </a:xfrm>
            <a:custGeom>
              <a:rect b="b" l="l" r="r" t="t"/>
              <a:pathLst>
                <a:path extrusionOk="0" h="17441" w="15044">
                  <a:moveTo>
                    <a:pt x="110" y="1"/>
                  </a:moveTo>
                  <a:lnTo>
                    <a:pt x="110" y="10356"/>
                  </a:lnTo>
                  <a:cubicBezTo>
                    <a:pt x="1" y="12209"/>
                    <a:pt x="600" y="14007"/>
                    <a:pt x="1745" y="15479"/>
                  </a:cubicBezTo>
                  <a:cubicBezTo>
                    <a:pt x="2835" y="16787"/>
                    <a:pt x="4415" y="17441"/>
                    <a:pt x="6541" y="17441"/>
                  </a:cubicBezTo>
                  <a:cubicBezTo>
                    <a:pt x="7631" y="17441"/>
                    <a:pt x="8721" y="17114"/>
                    <a:pt x="9647" y="16569"/>
                  </a:cubicBezTo>
                  <a:cubicBezTo>
                    <a:pt x="10574" y="16078"/>
                    <a:pt x="11337" y="15424"/>
                    <a:pt x="11882" y="14552"/>
                  </a:cubicBezTo>
                  <a:lnTo>
                    <a:pt x="11991" y="14552"/>
                  </a:lnTo>
                  <a:lnTo>
                    <a:pt x="11991" y="16896"/>
                  </a:lnTo>
                  <a:lnTo>
                    <a:pt x="15043" y="16896"/>
                  </a:lnTo>
                  <a:lnTo>
                    <a:pt x="15043" y="1"/>
                  </a:lnTo>
                  <a:lnTo>
                    <a:pt x="11882" y="1"/>
                  </a:lnTo>
                  <a:lnTo>
                    <a:pt x="11882" y="9320"/>
                  </a:lnTo>
                  <a:cubicBezTo>
                    <a:pt x="11882" y="10628"/>
                    <a:pt x="11446" y="11936"/>
                    <a:pt x="10628" y="12972"/>
                  </a:cubicBezTo>
                  <a:cubicBezTo>
                    <a:pt x="9920" y="13953"/>
                    <a:pt x="8721" y="14552"/>
                    <a:pt x="7467" y="14552"/>
                  </a:cubicBezTo>
                  <a:cubicBezTo>
                    <a:pt x="4688" y="14552"/>
                    <a:pt x="3271" y="12972"/>
                    <a:pt x="3271" y="9811"/>
                  </a:cubicBezTo>
                  <a:lnTo>
                    <a:pt x="32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3"/>
            <p:cNvSpPr/>
            <p:nvPr/>
          </p:nvSpPr>
          <p:spPr>
            <a:xfrm>
              <a:off x="1512075" y="2546150"/>
              <a:ext cx="425150" cy="629500"/>
            </a:xfrm>
            <a:custGeom>
              <a:rect b="b" l="l" r="r" t="t"/>
              <a:pathLst>
                <a:path extrusionOk="0" h="25180" w="17006">
                  <a:moveTo>
                    <a:pt x="8612" y="10097"/>
                  </a:moveTo>
                  <a:cubicBezTo>
                    <a:pt x="10002" y="10097"/>
                    <a:pt x="11391" y="10655"/>
                    <a:pt x="12427" y="11773"/>
                  </a:cubicBezTo>
                  <a:cubicBezTo>
                    <a:pt x="13462" y="12972"/>
                    <a:pt x="14062" y="14552"/>
                    <a:pt x="13953" y="16187"/>
                  </a:cubicBezTo>
                  <a:cubicBezTo>
                    <a:pt x="14062" y="17822"/>
                    <a:pt x="13462" y="19403"/>
                    <a:pt x="12427" y="20656"/>
                  </a:cubicBezTo>
                  <a:cubicBezTo>
                    <a:pt x="11446" y="21692"/>
                    <a:pt x="10029" y="22291"/>
                    <a:pt x="8612" y="22291"/>
                  </a:cubicBezTo>
                  <a:cubicBezTo>
                    <a:pt x="7140" y="22291"/>
                    <a:pt x="5778" y="21692"/>
                    <a:pt x="4797" y="20602"/>
                  </a:cubicBezTo>
                  <a:cubicBezTo>
                    <a:pt x="3707" y="19403"/>
                    <a:pt x="3162" y="17822"/>
                    <a:pt x="3216" y="16187"/>
                  </a:cubicBezTo>
                  <a:cubicBezTo>
                    <a:pt x="3162" y="14552"/>
                    <a:pt x="3707" y="12972"/>
                    <a:pt x="4797" y="11773"/>
                  </a:cubicBezTo>
                  <a:cubicBezTo>
                    <a:pt x="5832" y="10655"/>
                    <a:pt x="7222" y="10097"/>
                    <a:pt x="8612" y="10097"/>
                  </a:cubicBezTo>
                  <a:close/>
                  <a:moveTo>
                    <a:pt x="13844" y="1"/>
                  </a:moveTo>
                  <a:lnTo>
                    <a:pt x="13844" y="7740"/>
                  </a:lnTo>
                  <a:lnTo>
                    <a:pt x="13953" y="10083"/>
                  </a:lnTo>
                  <a:lnTo>
                    <a:pt x="13844" y="10083"/>
                  </a:lnTo>
                  <a:cubicBezTo>
                    <a:pt x="13244" y="9211"/>
                    <a:pt x="12481" y="8503"/>
                    <a:pt x="11555" y="8012"/>
                  </a:cubicBezTo>
                  <a:cubicBezTo>
                    <a:pt x="10465" y="7467"/>
                    <a:pt x="9266" y="7195"/>
                    <a:pt x="8067" y="7195"/>
                  </a:cubicBezTo>
                  <a:cubicBezTo>
                    <a:pt x="5887" y="7195"/>
                    <a:pt x="3870" y="8121"/>
                    <a:pt x="2453" y="9811"/>
                  </a:cubicBezTo>
                  <a:cubicBezTo>
                    <a:pt x="818" y="11555"/>
                    <a:pt x="1" y="13844"/>
                    <a:pt x="55" y="16187"/>
                  </a:cubicBezTo>
                  <a:cubicBezTo>
                    <a:pt x="1" y="18531"/>
                    <a:pt x="818" y="20820"/>
                    <a:pt x="2453" y="22618"/>
                  </a:cubicBezTo>
                  <a:cubicBezTo>
                    <a:pt x="3870" y="24253"/>
                    <a:pt x="5887" y="25180"/>
                    <a:pt x="8067" y="25180"/>
                  </a:cubicBezTo>
                  <a:cubicBezTo>
                    <a:pt x="9266" y="25180"/>
                    <a:pt x="10465" y="24907"/>
                    <a:pt x="11555" y="24308"/>
                  </a:cubicBezTo>
                  <a:cubicBezTo>
                    <a:pt x="12481" y="23872"/>
                    <a:pt x="13244" y="23163"/>
                    <a:pt x="13844" y="22291"/>
                  </a:cubicBezTo>
                  <a:lnTo>
                    <a:pt x="13953" y="22291"/>
                  </a:lnTo>
                  <a:lnTo>
                    <a:pt x="13953" y="24635"/>
                  </a:lnTo>
                  <a:lnTo>
                    <a:pt x="17005" y="24635"/>
                  </a:lnTo>
                  <a:lnTo>
                    <a:pt x="170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3"/>
            <p:cNvSpPr/>
            <p:nvPr/>
          </p:nvSpPr>
          <p:spPr>
            <a:xfrm>
              <a:off x="2006675" y="2739625"/>
              <a:ext cx="419675" cy="607700"/>
            </a:xfrm>
            <a:custGeom>
              <a:rect b="b" l="l" r="r" t="t"/>
              <a:pathLst>
                <a:path extrusionOk="0" h="24308" w="16787">
                  <a:moveTo>
                    <a:pt x="1" y="1"/>
                  </a:moveTo>
                  <a:lnTo>
                    <a:pt x="6922" y="15806"/>
                  </a:lnTo>
                  <a:lnTo>
                    <a:pt x="2998" y="24308"/>
                  </a:lnTo>
                  <a:lnTo>
                    <a:pt x="6268" y="24308"/>
                  </a:lnTo>
                  <a:lnTo>
                    <a:pt x="16787" y="1"/>
                  </a:lnTo>
                  <a:lnTo>
                    <a:pt x="13353" y="1"/>
                  </a:lnTo>
                  <a:lnTo>
                    <a:pt x="8448" y="12154"/>
                  </a:lnTo>
                  <a:lnTo>
                    <a:pt x="8394" y="12154"/>
                  </a:lnTo>
                  <a:lnTo>
                    <a:pt x="33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33"/>
          <p:cNvGrpSpPr/>
          <p:nvPr/>
        </p:nvGrpSpPr>
        <p:grpSpPr>
          <a:xfrm>
            <a:off x="7507312" y="550066"/>
            <a:ext cx="479498" cy="385684"/>
            <a:chOff x="6294751" y="783425"/>
            <a:chExt cx="5020925" cy="4038575"/>
          </a:xfrm>
        </p:grpSpPr>
        <p:sp>
          <p:nvSpPr>
            <p:cNvPr id="180" name="Google Shape;180;p33"/>
            <p:cNvSpPr/>
            <p:nvPr/>
          </p:nvSpPr>
          <p:spPr>
            <a:xfrm>
              <a:off x="6909501" y="783425"/>
              <a:ext cx="3199425" cy="1450400"/>
            </a:xfrm>
            <a:custGeom>
              <a:rect b="b" l="l" r="r" t="t"/>
              <a:pathLst>
                <a:path extrusionOk="0" h="58016" w="127977">
                  <a:moveTo>
                    <a:pt x="74135" y="0"/>
                  </a:moveTo>
                  <a:lnTo>
                    <a:pt x="70782" y="158"/>
                  </a:lnTo>
                  <a:lnTo>
                    <a:pt x="67446" y="437"/>
                  </a:lnTo>
                  <a:lnTo>
                    <a:pt x="64163" y="856"/>
                  </a:lnTo>
                  <a:lnTo>
                    <a:pt x="60932" y="1415"/>
                  </a:lnTo>
                  <a:lnTo>
                    <a:pt x="57736" y="2096"/>
                  </a:lnTo>
                  <a:lnTo>
                    <a:pt x="54593" y="2899"/>
                  </a:lnTo>
                  <a:lnTo>
                    <a:pt x="51501" y="3843"/>
                  </a:lnTo>
                  <a:lnTo>
                    <a:pt x="48463" y="4908"/>
                  </a:lnTo>
                  <a:lnTo>
                    <a:pt x="45476" y="6095"/>
                  </a:lnTo>
                  <a:lnTo>
                    <a:pt x="42560" y="7388"/>
                  </a:lnTo>
                  <a:lnTo>
                    <a:pt x="39713" y="8802"/>
                  </a:lnTo>
                  <a:lnTo>
                    <a:pt x="36919" y="10322"/>
                  </a:lnTo>
                  <a:lnTo>
                    <a:pt x="34195" y="11963"/>
                  </a:lnTo>
                  <a:lnTo>
                    <a:pt x="31558" y="13692"/>
                  </a:lnTo>
                  <a:lnTo>
                    <a:pt x="28973" y="15526"/>
                  </a:lnTo>
                  <a:lnTo>
                    <a:pt x="26493" y="17464"/>
                  </a:lnTo>
                  <a:lnTo>
                    <a:pt x="24066" y="19508"/>
                  </a:lnTo>
                  <a:lnTo>
                    <a:pt x="21743" y="21621"/>
                  </a:lnTo>
                  <a:lnTo>
                    <a:pt x="19507" y="23839"/>
                  </a:lnTo>
                  <a:lnTo>
                    <a:pt x="17342" y="26161"/>
                  </a:lnTo>
                  <a:lnTo>
                    <a:pt x="15299" y="28537"/>
                  </a:lnTo>
                  <a:lnTo>
                    <a:pt x="13325" y="31016"/>
                  </a:lnTo>
                  <a:lnTo>
                    <a:pt x="11457" y="33566"/>
                  </a:lnTo>
                  <a:lnTo>
                    <a:pt x="9693" y="36186"/>
                  </a:lnTo>
                  <a:lnTo>
                    <a:pt x="8034" y="38893"/>
                  </a:lnTo>
                  <a:lnTo>
                    <a:pt x="6479" y="41669"/>
                  </a:lnTo>
                  <a:lnTo>
                    <a:pt x="5047" y="44499"/>
                  </a:lnTo>
                  <a:lnTo>
                    <a:pt x="3703" y="47398"/>
                  </a:lnTo>
                  <a:lnTo>
                    <a:pt x="2498" y="50367"/>
                  </a:lnTo>
                  <a:lnTo>
                    <a:pt x="1397" y="53388"/>
                  </a:lnTo>
                  <a:lnTo>
                    <a:pt x="419" y="56461"/>
                  </a:lnTo>
                  <a:lnTo>
                    <a:pt x="0" y="58016"/>
                  </a:lnTo>
                  <a:lnTo>
                    <a:pt x="367" y="57789"/>
                  </a:lnTo>
                  <a:lnTo>
                    <a:pt x="1258" y="57492"/>
                  </a:lnTo>
                  <a:lnTo>
                    <a:pt x="2236" y="57352"/>
                  </a:lnTo>
                  <a:lnTo>
                    <a:pt x="3231" y="57335"/>
                  </a:lnTo>
                  <a:lnTo>
                    <a:pt x="5466" y="57562"/>
                  </a:lnTo>
                  <a:lnTo>
                    <a:pt x="5973" y="57701"/>
                  </a:lnTo>
                  <a:lnTo>
                    <a:pt x="40901" y="51956"/>
                  </a:lnTo>
                  <a:lnTo>
                    <a:pt x="41128" y="51589"/>
                  </a:lnTo>
                  <a:lnTo>
                    <a:pt x="42350" y="49947"/>
                  </a:lnTo>
                  <a:lnTo>
                    <a:pt x="43031" y="49336"/>
                  </a:lnTo>
                  <a:lnTo>
                    <a:pt x="43433" y="49144"/>
                  </a:lnTo>
                  <a:lnTo>
                    <a:pt x="43608" y="49162"/>
                  </a:lnTo>
                  <a:lnTo>
                    <a:pt x="44359" y="48341"/>
                  </a:lnTo>
                  <a:lnTo>
                    <a:pt x="45948" y="46786"/>
                  </a:lnTo>
                  <a:lnTo>
                    <a:pt x="47607" y="45302"/>
                  </a:lnTo>
                  <a:lnTo>
                    <a:pt x="49336" y="43905"/>
                  </a:lnTo>
                  <a:lnTo>
                    <a:pt x="51135" y="42595"/>
                  </a:lnTo>
                  <a:lnTo>
                    <a:pt x="53003" y="41390"/>
                  </a:lnTo>
                  <a:lnTo>
                    <a:pt x="54924" y="40255"/>
                  </a:lnTo>
                  <a:lnTo>
                    <a:pt x="56915" y="39242"/>
                  </a:lnTo>
                  <a:lnTo>
                    <a:pt x="58976" y="38316"/>
                  </a:lnTo>
                  <a:lnTo>
                    <a:pt x="61072" y="37496"/>
                  </a:lnTo>
                  <a:lnTo>
                    <a:pt x="63237" y="36780"/>
                  </a:lnTo>
                  <a:lnTo>
                    <a:pt x="65438" y="36168"/>
                  </a:lnTo>
                  <a:lnTo>
                    <a:pt x="67691" y="35679"/>
                  </a:lnTo>
                  <a:lnTo>
                    <a:pt x="69978" y="35313"/>
                  </a:lnTo>
                  <a:lnTo>
                    <a:pt x="72301" y="35068"/>
                  </a:lnTo>
                  <a:lnTo>
                    <a:pt x="74659" y="34928"/>
                  </a:lnTo>
                  <a:lnTo>
                    <a:pt x="76824" y="34928"/>
                  </a:lnTo>
                  <a:lnTo>
                    <a:pt x="78745" y="35016"/>
                  </a:lnTo>
                  <a:lnTo>
                    <a:pt x="80631" y="35190"/>
                  </a:lnTo>
                  <a:lnTo>
                    <a:pt x="82517" y="35435"/>
                  </a:lnTo>
                  <a:lnTo>
                    <a:pt x="85277" y="35941"/>
                  </a:lnTo>
                  <a:lnTo>
                    <a:pt x="88874" y="36902"/>
                  </a:lnTo>
                  <a:lnTo>
                    <a:pt x="92332" y="38159"/>
                  </a:lnTo>
                  <a:lnTo>
                    <a:pt x="95650" y="39679"/>
                  </a:lnTo>
                  <a:lnTo>
                    <a:pt x="98811" y="41477"/>
                  </a:lnTo>
                  <a:lnTo>
                    <a:pt x="101798" y="43521"/>
                  </a:lnTo>
                  <a:lnTo>
                    <a:pt x="103230" y="44638"/>
                  </a:lnTo>
                  <a:lnTo>
                    <a:pt x="109674" y="44743"/>
                  </a:lnTo>
                  <a:lnTo>
                    <a:pt x="127138" y="27279"/>
                  </a:lnTo>
                  <a:lnTo>
                    <a:pt x="127976" y="19874"/>
                  </a:lnTo>
                  <a:lnTo>
                    <a:pt x="126666" y="18739"/>
                  </a:lnTo>
                  <a:lnTo>
                    <a:pt x="123977" y="16539"/>
                  </a:lnTo>
                  <a:lnTo>
                    <a:pt x="121165" y="14443"/>
                  </a:lnTo>
                  <a:lnTo>
                    <a:pt x="118284" y="12487"/>
                  </a:lnTo>
                  <a:lnTo>
                    <a:pt x="115297" y="10653"/>
                  </a:lnTo>
                  <a:lnTo>
                    <a:pt x="112241" y="8959"/>
                  </a:lnTo>
                  <a:lnTo>
                    <a:pt x="109080" y="7388"/>
                  </a:lnTo>
                  <a:lnTo>
                    <a:pt x="105849" y="5956"/>
                  </a:lnTo>
                  <a:lnTo>
                    <a:pt x="102549" y="4681"/>
                  </a:lnTo>
                  <a:lnTo>
                    <a:pt x="99178" y="3546"/>
                  </a:lnTo>
                  <a:lnTo>
                    <a:pt x="95755" y="2550"/>
                  </a:lnTo>
                  <a:lnTo>
                    <a:pt x="92245" y="1712"/>
                  </a:lnTo>
                  <a:lnTo>
                    <a:pt x="88682" y="1048"/>
                  </a:lnTo>
                  <a:lnTo>
                    <a:pt x="85085" y="524"/>
                  </a:lnTo>
                  <a:lnTo>
                    <a:pt x="81417" y="193"/>
                  </a:lnTo>
                  <a:lnTo>
                    <a:pt x="77697" y="18"/>
                  </a:lnTo>
                  <a:lnTo>
                    <a:pt x="75829" y="0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3"/>
            <p:cNvSpPr/>
            <p:nvPr/>
          </p:nvSpPr>
          <p:spPr>
            <a:xfrm>
              <a:off x="8696051" y="1280700"/>
              <a:ext cx="2619625" cy="3541300"/>
            </a:xfrm>
            <a:custGeom>
              <a:rect b="b" l="l" r="r" t="t"/>
              <a:pathLst>
                <a:path extrusionOk="0" h="141652" w="104785">
                  <a:moveTo>
                    <a:pt x="56514" y="1"/>
                  </a:moveTo>
                  <a:lnTo>
                    <a:pt x="31768" y="24730"/>
                  </a:lnTo>
                  <a:lnTo>
                    <a:pt x="32693" y="25481"/>
                  </a:lnTo>
                  <a:lnTo>
                    <a:pt x="34457" y="27088"/>
                  </a:lnTo>
                  <a:lnTo>
                    <a:pt x="36134" y="28782"/>
                  </a:lnTo>
                  <a:lnTo>
                    <a:pt x="37723" y="30563"/>
                  </a:lnTo>
                  <a:lnTo>
                    <a:pt x="39225" y="32431"/>
                  </a:lnTo>
                  <a:lnTo>
                    <a:pt x="40622" y="34370"/>
                  </a:lnTo>
                  <a:lnTo>
                    <a:pt x="41897" y="36396"/>
                  </a:lnTo>
                  <a:lnTo>
                    <a:pt x="43067" y="38491"/>
                  </a:lnTo>
                  <a:lnTo>
                    <a:pt x="44132" y="40657"/>
                  </a:lnTo>
                  <a:lnTo>
                    <a:pt x="45075" y="42892"/>
                  </a:lnTo>
                  <a:lnTo>
                    <a:pt x="45896" y="45180"/>
                  </a:lnTo>
                  <a:lnTo>
                    <a:pt x="46595" y="47538"/>
                  </a:lnTo>
                  <a:lnTo>
                    <a:pt x="47153" y="49930"/>
                  </a:lnTo>
                  <a:lnTo>
                    <a:pt x="47573" y="52375"/>
                  </a:lnTo>
                  <a:lnTo>
                    <a:pt x="47869" y="54873"/>
                  </a:lnTo>
                  <a:lnTo>
                    <a:pt x="48009" y="57405"/>
                  </a:lnTo>
                  <a:lnTo>
                    <a:pt x="48027" y="58697"/>
                  </a:lnTo>
                  <a:lnTo>
                    <a:pt x="48027" y="63063"/>
                  </a:lnTo>
                  <a:lnTo>
                    <a:pt x="49144" y="63081"/>
                  </a:lnTo>
                  <a:lnTo>
                    <a:pt x="51345" y="63308"/>
                  </a:lnTo>
                  <a:lnTo>
                    <a:pt x="53475" y="63744"/>
                  </a:lnTo>
                  <a:lnTo>
                    <a:pt x="55536" y="64373"/>
                  </a:lnTo>
                  <a:lnTo>
                    <a:pt x="57492" y="65211"/>
                  </a:lnTo>
                  <a:lnTo>
                    <a:pt x="59343" y="66207"/>
                  </a:lnTo>
                  <a:lnTo>
                    <a:pt x="61090" y="67394"/>
                  </a:lnTo>
                  <a:lnTo>
                    <a:pt x="62714" y="68722"/>
                  </a:lnTo>
                  <a:lnTo>
                    <a:pt x="64181" y="70206"/>
                  </a:lnTo>
                  <a:lnTo>
                    <a:pt x="65526" y="71830"/>
                  </a:lnTo>
                  <a:lnTo>
                    <a:pt x="66696" y="73559"/>
                  </a:lnTo>
                  <a:lnTo>
                    <a:pt x="67709" y="75428"/>
                  </a:lnTo>
                  <a:lnTo>
                    <a:pt x="68547" y="77384"/>
                  </a:lnTo>
                  <a:lnTo>
                    <a:pt x="69175" y="79427"/>
                  </a:lnTo>
                  <a:lnTo>
                    <a:pt x="69612" y="81558"/>
                  </a:lnTo>
                  <a:lnTo>
                    <a:pt x="69839" y="83758"/>
                  </a:lnTo>
                  <a:lnTo>
                    <a:pt x="69857" y="84893"/>
                  </a:lnTo>
                  <a:lnTo>
                    <a:pt x="69839" y="86011"/>
                  </a:lnTo>
                  <a:lnTo>
                    <a:pt x="69612" y="88211"/>
                  </a:lnTo>
                  <a:lnTo>
                    <a:pt x="69175" y="90342"/>
                  </a:lnTo>
                  <a:lnTo>
                    <a:pt x="68547" y="92385"/>
                  </a:lnTo>
                  <a:lnTo>
                    <a:pt x="67709" y="94341"/>
                  </a:lnTo>
                  <a:lnTo>
                    <a:pt x="66696" y="96192"/>
                  </a:lnTo>
                  <a:lnTo>
                    <a:pt x="65526" y="97939"/>
                  </a:lnTo>
                  <a:lnTo>
                    <a:pt x="64181" y="99563"/>
                  </a:lnTo>
                  <a:lnTo>
                    <a:pt x="62714" y="101047"/>
                  </a:lnTo>
                  <a:lnTo>
                    <a:pt x="61090" y="102375"/>
                  </a:lnTo>
                  <a:lnTo>
                    <a:pt x="59343" y="103562"/>
                  </a:lnTo>
                  <a:lnTo>
                    <a:pt x="57492" y="104575"/>
                  </a:lnTo>
                  <a:lnTo>
                    <a:pt x="55536" y="105396"/>
                  </a:lnTo>
                  <a:lnTo>
                    <a:pt x="53475" y="106042"/>
                  </a:lnTo>
                  <a:lnTo>
                    <a:pt x="51345" y="106479"/>
                  </a:lnTo>
                  <a:lnTo>
                    <a:pt x="49144" y="106706"/>
                  </a:lnTo>
                  <a:lnTo>
                    <a:pt x="48027" y="106723"/>
                  </a:lnTo>
                  <a:lnTo>
                    <a:pt x="4367" y="106723"/>
                  </a:lnTo>
                  <a:lnTo>
                    <a:pt x="1" y="111107"/>
                  </a:lnTo>
                  <a:lnTo>
                    <a:pt x="1" y="137303"/>
                  </a:lnTo>
                  <a:lnTo>
                    <a:pt x="4367" y="141651"/>
                  </a:lnTo>
                  <a:lnTo>
                    <a:pt x="48027" y="141651"/>
                  </a:lnTo>
                  <a:lnTo>
                    <a:pt x="49494" y="141634"/>
                  </a:lnTo>
                  <a:lnTo>
                    <a:pt x="52393" y="141494"/>
                  </a:lnTo>
                  <a:lnTo>
                    <a:pt x="55239" y="141197"/>
                  </a:lnTo>
                  <a:lnTo>
                    <a:pt x="58051" y="140760"/>
                  </a:lnTo>
                  <a:lnTo>
                    <a:pt x="60828" y="140202"/>
                  </a:lnTo>
                  <a:lnTo>
                    <a:pt x="63552" y="139503"/>
                  </a:lnTo>
                  <a:lnTo>
                    <a:pt x="66207" y="138665"/>
                  </a:lnTo>
                  <a:lnTo>
                    <a:pt x="68809" y="137704"/>
                  </a:lnTo>
                  <a:lnTo>
                    <a:pt x="71358" y="136639"/>
                  </a:lnTo>
                  <a:lnTo>
                    <a:pt x="73838" y="135434"/>
                  </a:lnTo>
                  <a:lnTo>
                    <a:pt x="76248" y="134124"/>
                  </a:lnTo>
                  <a:lnTo>
                    <a:pt x="78589" y="132692"/>
                  </a:lnTo>
                  <a:lnTo>
                    <a:pt x="80859" y="131173"/>
                  </a:lnTo>
                  <a:lnTo>
                    <a:pt x="83042" y="129531"/>
                  </a:lnTo>
                  <a:lnTo>
                    <a:pt x="85155" y="127802"/>
                  </a:lnTo>
                  <a:lnTo>
                    <a:pt x="87163" y="125968"/>
                  </a:lnTo>
                  <a:lnTo>
                    <a:pt x="89084" y="124030"/>
                  </a:lnTo>
                  <a:lnTo>
                    <a:pt x="90918" y="122022"/>
                  </a:lnTo>
                  <a:lnTo>
                    <a:pt x="92664" y="119908"/>
                  </a:lnTo>
                  <a:lnTo>
                    <a:pt x="94306" y="117725"/>
                  </a:lnTo>
                  <a:lnTo>
                    <a:pt x="95825" y="115473"/>
                  </a:lnTo>
                  <a:lnTo>
                    <a:pt x="97258" y="113132"/>
                  </a:lnTo>
                  <a:lnTo>
                    <a:pt x="98567" y="110705"/>
                  </a:lnTo>
                  <a:lnTo>
                    <a:pt x="99772" y="108225"/>
                  </a:lnTo>
                  <a:lnTo>
                    <a:pt x="100838" y="105693"/>
                  </a:lnTo>
                  <a:lnTo>
                    <a:pt x="101798" y="103073"/>
                  </a:lnTo>
                  <a:lnTo>
                    <a:pt x="102636" y="100419"/>
                  </a:lnTo>
                  <a:lnTo>
                    <a:pt x="103335" y="97694"/>
                  </a:lnTo>
                  <a:lnTo>
                    <a:pt x="103894" y="94935"/>
                  </a:lnTo>
                  <a:lnTo>
                    <a:pt x="104330" y="92106"/>
                  </a:lnTo>
                  <a:lnTo>
                    <a:pt x="104627" y="89259"/>
                  </a:lnTo>
                  <a:lnTo>
                    <a:pt x="104767" y="86360"/>
                  </a:lnTo>
                  <a:lnTo>
                    <a:pt x="104784" y="84893"/>
                  </a:lnTo>
                  <a:lnTo>
                    <a:pt x="104767" y="83077"/>
                  </a:lnTo>
                  <a:lnTo>
                    <a:pt x="104540" y="79497"/>
                  </a:lnTo>
                  <a:lnTo>
                    <a:pt x="104103" y="75987"/>
                  </a:lnTo>
                  <a:lnTo>
                    <a:pt x="103440" y="72546"/>
                  </a:lnTo>
                  <a:lnTo>
                    <a:pt x="102584" y="69193"/>
                  </a:lnTo>
                  <a:lnTo>
                    <a:pt x="101536" y="65910"/>
                  </a:lnTo>
                  <a:lnTo>
                    <a:pt x="100279" y="62714"/>
                  </a:lnTo>
                  <a:lnTo>
                    <a:pt x="98847" y="59623"/>
                  </a:lnTo>
                  <a:lnTo>
                    <a:pt x="97240" y="56637"/>
                  </a:lnTo>
                  <a:lnTo>
                    <a:pt x="95459" y="53755"/>
                  </a:lnTo>
                  <a:lnTo>
                    <a:pt x="93520" y="50996"/>
                  </a:lnTo>
                  <a:lnTo>
                    <a:pt x="91425" y="48359"/>
                  </a:lnTo>
                  <a:lnTo>
                    <a:pt x="89172" y="45844"/>
                  </a:lnTo>
                  <a:lnTo>
                    <a:pt x="86797" y="43469"/>
                  </a:lnTo>
                  <a:lnTo>
                    <a:pt x="84264" y="41251"/>
                  </a:lnTo>
                  <a:lnTo>
                    <a:pt x="81610" y="39173"/>
                  </a:lnTo>
                  <a:lnTo>
                    <a:pt x="80230" y="38195"/>
                  </a:lnTo>
                  <a:lnTo>
                    <a:pt x="79828" y="36797"/>
                  </a:lnTo>
                  <a:lnTo>
                    <a:pt x="78973" y="34021"/>
                  </a:lnTo>
                  <a:lnTo>
                    <a:pt x="78012" y="31314"/>
                  </a:lnTo>
                  <a:lnTo>
                    <a:pt x="76964" y="28642"/>
                  </a:lnTo>
                  <a:lnTo>
                    <a:pt x="75812" y="26005"/>
                  </a:lnTo>
                  <a:lnTo>
                    <a:pt x="74572" y="23438"/>
                  </a:lnTo>
                  <a:lnTo>
                    <a:pt x="73245" y="20905"/>
                  </a:lnTo>
                  <a:lnTo>
                    <a:pt x="71813" y="18443"/>
                  </a:lnTo>
                  <a:lnTo>
                    <a:pt x="70311" y="16033"/>
                  </a:lnTo>
                  <a:lnTo>
                    <a:pt x="68721" y="13693"/>
                  </a:lnTo>
                  <a:lnTo>
                    <a:pt x="67062" y="11387"/>
                  </a:lnTo>
                  <a:lnTo>
                    <a:pt x="65316" y="9170"/>
                  </a:lnTo>
                  <a:lnTo>
                    <a:pt x="63482" y="7004"/>
                  </a:lnTo>
                  <a:lnTo>
                    <a:pt x="61579" y="4908"/>
                  </a:lnTo>
                  <a:lnTo>
                    <a:pt x="59605" y="2882"/>
                  </a:lnTo>
                  <a:lnTo>
                    <a:pt x="57562" y="944"/>
                  </a:lnTo>
                  <a:lnTo>
                    <a:pt x="56514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3"/>
            <p:cNvSpPr/>
            <p:nvPr/>
          </p:nvSpPr>
          <p:spPr>
            <a:xfrm>
              <a:off x="6856226" y="3899425"/>
              <a:ext cx="1948575" cy="922575"/>
            </a:xfrm>
            <a:custGeom>
              <a:rect b="b" l="l" r="r" t="t"/>
              <a:pathLst>
                <a:path extrusionOk="0" h="36903" w="77943">
                  <a:moveTo>
                    <a:pt x="25306" y="1"/>
                  </a:moveTo>
                  <a:lnTo>
                    <a:pt x="19019" y="1957"/>
                  </a:lnTo>
                  <a:lnTo>
                    <a:pt x="1537" y="19438"/>
                  </a:lnTo>
                  <a:lnTo>
                    <a:pt x="1" y="25358"/>
                  </a:lnTo>
                  <a:lnTo>
                    <a:pt x="909" y="26022"/>
                  </a:lnTo>
                  <a:lnTo>
                    <a:pt x="2742" y="27314"/>
                  </a:lnTo>
                  <a:lnTo>
                    <a:pt x="4646" y="28519"/>
                  </a:lnTo>
                  <a:lnTo>
                    <a:pt x="6585" y="29655"/>
                  </a:lnTo>
                  <a:lnTo>
                    <a:pt x="8575" y="30737"/>
                  </a:lnTo>
                  <a:lnTo>
                    <a:pt x="10619" y="31715"/>
                  </a:lnTo>
                  <a:lnTo>
                    <a:pt x="12697" y="32623"/>
                  </a:lnTo>
                  <a:lnTo>
                    <a:pt x="14828" y="33462"/>
                  </a:lnTo>
                  <a:lnTo>
                    <a:pt x="16993" y="34195"/>
                  </a:lnTo>
                  <a:lnTo>
                    <a:pt x="19194" y="34859"/>
                  </a:lnTo>
                  <a:lnTo>
                    <a:pt x="21429" y="35435"/>
                  </a:lnTo>
                  <a:lnTo>
                    <a:pt x="23699" y="35907"/>
                  </a:lnTo>
                  <a:lnTo>
                    <a:pt x="26004" y="36291"/>
                  </a:lnTo>
                  <a:lnTo>
                    <a:pt x="28345" y="36588"/>
                  </a:lnTo>
                  <a:lnTo>
                    <a:pt x="30702" y="36797"/>
                  </a:lnTo>
                  <a:lnTo>
                    <a:pt x="33095" y="36885"/>
                  </a:lnTo>
                  <a:lnTo>
                    <a:pt x="34300" y="36902"/>
                  </a:lnTo>
                  <a:lnTo>
                    <a:pt x="77942" y="36902"/>
                  </a:lnTo>
                  <a:lnTo>
                    <a:pt x="77942" y="1974"/>
                  </a:lnTo>
                  <a:lnTo>
                    <a:pt x="34300" y="1974"/>
                  </a:lnTo>
                  <a:lnTo>
                    <a:pt x="33095" y="1957"/>
                  </a:lnTo>
                  <a:lnTo>
                    <a:pt x="30772" y="1695"/>
                  </a:lnTo>
                  <a:lnTo>
                    <a:pt x="28502" y="1188"/>
                  </a:lnTo>
                  <a:lnTo>
                    <a:pt x="26354" y="455"/>
                  </a:lnTo>
                  <a:lnTo>
                    <a:pt x="25306" y="1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3"/>
            <p:cNvSpPr/>
            <p:nvPr/>
          </p:nvSpPr>
          <p:spPr>
            <a:xfrm>
              <a:off x="6294751" y="1984075"/>
              <a:ext cx="2549350" cy="2549325"/>
            </a:xfrm>
            <a:custGeom>
              <a:rect b="b" l="l" r="r" t="t"/>
              <a:pathLst>
                <a:path extrusionOk="0" h="101973" w="101974">
                  <a:moveTo>
                    <a:pt x="55292" y="0"/>
                  </a:moveTo>
                  <a:lnTo>
                    <a:pt x="52393" y="158"/>
                  </a:lnTo>
                  <a:lnTo>
                    <a:pt x="49529" y="454"/>
                  </a:lnTo>
                  <a:lnTo>
                    <a:pt x="46717" y="874"/>
                  </a:lnTo>
                  <a:lnTo>
                    <a:pt x="43958" y="1450"/>
                  </a:lnTo>
                  <a:lnTo>
                    <a:pt x="41233" y="2148"/>
                  </a:lnTo>
                  <a:lnTo>
                    <a:pt x="38561" y="2969"/>
                  </a:lnTo>
                  <a:lnTo>
                    <a:pt x="35959" y="3930"/>
                  </a:lnTo>
                  <a:lnTo>
                    <a:pt x="33410" y="5013"/>
                  </a:lnTo>
                  <a:lnTo>
                    <a:pt x="30930" y="6200"/>
                  </a:lnTo>
                  <a:lnTo>
                    <a:pt x="28520" y="7527"/>
                  </a:lnTo>
                  <a:lnTo>
                    <a:pt x="26179" y="8942"/>
                  </a:lnTo>
                  <a:lnTo>
                    <a:pt x="23909" y="10479"/>
                  </a:lnTo>
                  <a:lnTo>
                    <a:pt x="21726" y="12103"/>
                  </a:lnTo>
                  <a:lnTo>
                    <a:pt x="19630" y="13849"/>
                  </a:lnTo>
                  <a:lnTo>
                    <a:pt x="17605" y="15683"/>
                  </a:lnTo>
                  <a:lnTo>
                    <a:pt x="15684" y="17604"/>
                  </a:lnTo>
                  <a:lnTo>
                    <a:pt x="13850" y="19630"/>
                  </a:lnTo>
                  <a:lnTo>
                    <a:pt x="12121" y="21726"/>
                  </a:lnTo>
                  <a:lnTo>
                    <a:pt x="10479" y="23909"/>
                  </a:lnTo>
                  <a:lnTo>
                    <a:pt x="8943" y="26179"/>
                  </a:lnTo>
                  <a:lnTo>
                    <a:pt x="7528" y="28519"/>
                  </a:lnTo>
                  <a:lnTo>
                    <a:pt x="6218" y="30929"/>
                  </a:lnTo>
                  <a:lnTo>
                    <a:pt x="5013" y="33409"/>
                  </a:lnTo>
                  <a:lnTo>
                    <a:pt x="3930" y="35959"/>
                  </a:lnTo>
                  <a:lnTo>
                    <a:pt x="2987" y="38561"/>
                  </a:lnTo>
                  <a:lnTo>
                    <a:pt x="2149" y="41233"/>
                  </a:lnTo>
                  <a:lnTo>
                    <a:pt x="1450" y="43940"/>
                  </a:lnTo>
                  <a:lnTo>
                    <a:pt x="892" y="46716"/>
                  </a:lnTo>
                  <a:lnTo>
                    <a:pt x="455" y="49528"/>
                  </a:lnTo>
                  <a:lnTo>
                    <a:pt x="158" y="52392"/>
                  </a:lnTo>
                  <a:lnTo>
                    <a:pt x="18" y="55291"/>
                  </a:lnTo>
                  <a:lnTo>
                    <a:pt x="1" y="56758"/>
                  </a:lnTo>
                  <a:lnTo>
                    <a:pt x="18" y="58470"/>
                  </a:lnTo>
                  <a:lnTo>
                    <a:pt x="228" y="61875"/>
                  </a:lnTo>
                  <a:lnTo>
                    <a:pt x="630" y="65228"/>
                  </a:lnTo>
                  <a:lnTo>
                    <a:pt x="1223" y="68511"/>
                  </a:lnTo>
                  <a:lnTo>
                    <a:pt x="2009" y="71742"/>
                  </a:lnTo>
                  <a:lnTo>
                    <a:pt x="2970" y="74886"/>
                  </a:lnTo>
                  <a:lnTo>
                    <a:pt x="4105" y="77942"/>
                  </a:lnTo>
                  <a:lnTo>
                    <a:pt x="5415" y="80928"/>
                  </a:lnTo>
                  <a:lnTo>
                    <a:pt x="6882" y="83810"/>
                  </a:lnTo>
                  <a:lnTo>
                    <a:pt x="8506" y="86604"/>
                  </a:lnTo>
                  <a:lnTo>
                    <a:pt x="10270" y="89294"/>
                  </a:lnTo>
                  <a:lnTo>
                    <a:pt x="12191" y="91878"/>
                  </a:lnTo>
                  <a:lnTo>
                    <a:pt x="14252" y="94341"/>
                  </a:lnTo>
                  <a:lnTo>
                    <a:pt x="16452" y="96681"/>
                  </a:lnTo>
                  <a:lnTo>
                    <a:pt x="18775" y="98899"/>
                  </a:lnTo>
                  <a:lnTo>
                    <a:pt x="21220" y="100977"/>
                  </a:lnTo>
                  <a:lnTo>
                    <a:pt x="22495" y="101972"/>
                  </a:lnTo>
                  <a:lnTo>
                    <a:pt x="47817" y="76650"/>
                  </a:lnTo>
                  <a:lnTo>
                    <a:pt x="47101" y="76318"/>
                  </a:lnTo>
                  <a:lnTo>
                    <a:pt x="45739" y="75567"/>
                  </a:lnTo>
                  <a:lnTo>
                    <a:pt x="44429" y="74746"/>
                  </a:lnTo>
                  <a:lnTo>
                    <a:pt x="43189" y="73821"/>
                  </a:lnTo>
                  <a:lnTo>
                    <a:pt x="42019" y="72825"/>
                  </a:lnTo>
                  <a:lnTo>
                    <a:pt x="40919" y="71742"/>
                  </a:lnTo>
                  <a:lnTo>
                    <a:pt x="39906" y="70590"/>
                  </a:lnTo>
                  <a:lnTo>
                    <a:pt x="38963" y="69367"/>
                  </a:lnTo>
                  <a:lnTo>
                    <a:pt x="38107" y="68075"/>
                  </a:lnTo>
                  <a:lnTo>
                    <a:pt x="37356" y="66730"/>
                  </a:lnTo>
                  <a:lnTo>
                    <a:pt x="36675" y="65316"/>
                  </a:lnTo>
                  <a:lnTo>
                    <a:pt x="36116" y="63866"/>
                  </a:lnTo>
                  <a:lnTo>
                    <a:pt x="35662" y="62347"/>
                  </a:lnTo>
                  <a:lnTo>
                    <a:pt x="35296" y="60792"/>
                  </a:lnTo>
                  <a:lnTo>
                    <a:pt x="35069" y="59203"/>
                  </a:lnTo>
                  <a:lnTo>
                    <a:pt x="34946" y="57579"/>
                  </a:lnTo>
                  <a:lnTo>
                    <a:pt x="34929" y="56758"/>
                  </a:lnTo>
                  <a:lnTo>
                    <a:pt x="34946" y="55623"/>
                  </a:lnTo>
                  <a:lnTo>
                    <a:pt x="35173" y="53423"/>
                  </a:lnTo>
                  <a:lnTo>
                    <a:pt x="35610" y="51292"/>
                  </a:lnTo>
                  <a:lnTo>
                    <a:pt x="36256" y="49249"/>
                  </a:lnTo>
                  <a:lnTo>
                    <a:pt x="37077" y="47293"/>
                  </a:lnTo>
                  <a:lnTo>
                    <a:pt x="38090" y="45424"/>
                  </a:lnTo>
                  <a:lnTo>
                    <a:pt x="39260" y="43695"/>
                  </a:lnTo>
                  <a:lnTo>
                    <a:pt x="40605" y="42071"/>
                  </a:lnTo>
                  <a:lnTo>
                    <a:pt x="42089" y="40587"/>
                  </a:lnTo>
                  <a:lnTo>
                    <a:pt x="43696" y="39259"/>
                  </a:lnTo>
                  <a:lnTo>
                    <a:pt x="45442" y="38072"/>
                  </a:lnTo>
                  <a:lnTo>
                    <a:pt x="47311" y="37076"/>
                  </a:lnTo>
                  <a:lnTo>
                    <a:pt x="49267" y="36238"/>
                  </a:lnTo>
                  <a:lnTo>
                    <a:pt x="51310" y="35609"/>
                  </a:lnTo>
                  <a:lnTo>
                    <a:pt x="53441" y="35173"/>
                  </a:lnTo>
                  <a:lnTo>
                    <a:pt x="55641" y="34946"/>
                  </a:lnTo>
                  <a:lnTo>
                    <a:pt x="56759" y="34928"/>
                  </a:lnTo>
                  <a:lnTo>
                    <a:pt x="57580" y="34928"/>
                  </a:lnTo>
                  <a:lnTo>
                    <a:pt x="59204" y="35051"/>
                  </a:lnTo>
                  <a:lnTo>
                    <a:pt x="60810" y="35295"/>
                  </a:lnTo>
                  <a:lnTo>
                    <a:pt x="62365" y="35644"/>
                  </a:lnTo>
                  <a:lnTo>
                    <a:pt x="63867" y="36116"/>
                  </a:lnTo>
                  <a:lnTo>
                    <a:pt x="65316" y="36675"/>
                  </a:lnTo>
                  <a:lnTo>
                    <a:pt x="66731" y="37338"/>
                  </a:lnTo>
                  <a:lnTo>
                    <a:pt x="68075" y="38089"/>
                  </a:lnTo>
                  <a:lnTo>
                    <a:pt x="69368" y="38945"/>
                  </a:lnTo>
                  <a:lnTo>
                    <a:pt x="70590" y="39888"/>
                  </a:lnTo>
                  <a:lnTo>
                    <a:pt x="71743" y="40901"/>
                  </a:lnTo>
                  <a:lnTo>
                    <a:pt x="72826" y="42001"/>
                  </a:lnTo>
                  <a:lnTo>
                    <a:pt x="73821" y="43171"/>
                  </a:lnTo>
                  <a:lnTo>
                    <a:pt x="74747" y="44429"/>
                  </a:lnTo>
                  <a:lnTo>
                    <a:pt x="75585" y="45721"/>
                  </a:lnTo>
                  <a:lnTo>
                    <a:pt x="76318" y="47101"/>
                  </a:lnTo>
                  <a:lnTo>
                    <a:pt x="76650" y="47799"/>
                  </a:lnTo>
                  <a:lnTo>
                    <a:pt x="101973" y="22476"/>
                  </a:lnTo>
                  <a:lnTo>
                    <a:pt x="100978" y="21219"/>
                  </a:lnTo>
                  <a:lnTo>
                    <a:pt x="98899" y="18774"/>
                  </a:lnTo>
                  <a:lnTo>
                    <a:pt x="96681" y="16451"/>
                  </a:lnTo>
                  <a:lnTo>
                    <a:pt x="94341" y="14251"/>
                  </a:lnTo>
                  <a:lnTo>
                    <a:pt x="91879" y="12190"/>
                  </a:lnTo>
                  <a:lnTo>
                    <a:pt x="89294" y="10269"/>
                  </a:lnTo>
                  <a:lnTo>
                    <a:pt x="86605" y="8488"/>
                  </a:lnTo>
                  <a:lnTo>
                    <a:pt x="83828" y="6864"/>
                  </a:lnTo>
                  <a:lnTo>
                    <a:pt x="80929" y="5397"/>
                  </a:lnTo>
                  <a:lnTo>
                    <a:pt x="77960" y="4087"/>
                  </a:lnTo>
                  <a:lnTo>
                    <a:pt x="74886" y="2952"/>
                  </a:lnTo>
                  <a:lnTo>
                    <a:pt x="71743" y="1991"/>
                  </a:lnTo>
                  <a:lnTo>
                    <a:pt x="68530" y="1223"/>
                  </a:lnTo>
                  <a:lnTo>
                    <a:pt x="65229" y="612"/>
                  </a:lnTo>
                  <a:lnTo>
                    <a:pt x="61893" y="210"/>
                  </a:lnTo>
                  <a:lnTo>
                    <a:pt x="58488" y="18"/>
                  </a:lnTo>
                  <a:lnTo>
                    <a:pt x="56759" y="0"/>
                  </a:ln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_Title + photo">
  <p:cSld name="CUSTOM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761950" y="2219400"/>
            <a:ext cx="3174900" cy="17622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_Break">
  <p:cSld name="CUSTOM_2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761950" y="809375"/>
            <a:ext cx="5080200" cy="1762500"/>
          </a:xfrm>
          <a:prstGeom prst="rect">
            <a:avLst/>
          </a:prstGeom>
        </p:spPr>
        <p:txBody>
          <a:bodyPr anchorCtr="0" anchor="b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grpSp>
        <p:nvGrpSpPr>
          <p:cNvPr id="188" name="Google Shape;188;p35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89" name="Google Shape;189;p35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90" name="Google Shape;190;p35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35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35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35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35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95" name="Google Shape;195;p35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6" name="Google Shape;196;p35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197" name="Google Shape;197;p35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35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" name="Google Shape;199;p35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" name="Google Shape;200;p35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" name="Google Shape;201;p35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">
  <p:cSld name="CUSTOM_2_3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204" name="Google Shape;204;p36"/>
          <p:cNvGrpSpPr/>
          <p:nvPr/>
        </p:nvGrpSpPr>
        <p:grpSpPr>
          <a:xfrm>
            <a:off x="502528" y="4542252"/>
            <a:ext cx="1539938" cy="287844"/>
            <a:chOff x="238125" y="2182350"/>
            <a:chExt cx="7149200" cy="1336325"/>
          </a:xfrm>
        </p:grpSpPr>
        <p:sp>
          <p:nvSpPr>
            <p:cNvPr id="205" name="Google Shape;205;p36"/>
            <p:cNvSpPr/>
            <p:nvPr/>
          </p:nvSpPr>
          <p:spPr>
            <a:xfrm>
              <a:off x="3329700" y="2212350"/>
              <a:ext cx="437400" cy="832500"/>
            </a:xfrm>
            <a:custGeom>
              <a:rect b="b" l="l" r="r" t="t"/>
              <a:pathLst>
                <a:path extrusionOk="0" h="33300" w="17496">
                  <a:moveTo>
                    <a:pt x="8775" y="0"/>
                  </a:moveTo>
                  <a:cubicBezTo>
                    <a:pt x="3924" y="0"/>
                    <a:pt x="0" y="3924"/>
                    <a:pt x="0" y="8775"/>
                  </a:cubicBezTo>
                  <a:lnTo>
                    <a:pt x="0" y="33300"/>
                  </a:lnTo>
                  <a:lnTo>
                    <a:pt x="17495" y="33300"/>
                  </a:lnTo>
                  <a:lnTo>
                    <a:pt x="17495" y="8775"/>
                  </a:lnTo>
                  <a:cubicBezTo>
                    <a:pt x="17495" y="3924"/>
                    <a:pt x="13571" y="0"/>
                    <a:pt x="8775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6"/>
            <p:cNvSpPr/>
            <p:nvPr/>
          </p:nvSpPr>
          <p:spPr>
            <a:xfrm>
              <a:off x="2919575" y="3042100"/>
              <a:ext cx="847525" cy="422400"/>
            </a:xfrm>
            <a:custGeom>
              <a:rect b="b" l="l" r="r" t="t"/>
              <a:pathLst>
                <a:path extrusionOk="0" h="16896" w="33901">
                  <a:moveTo>
                    <a:pt x="0" y="1"/>
                  </a:moveTo>
                  <a:cubicBezTo>
                    <a:pt x="0" y="9320"/>
                    <a:pt x="7631" y="16896"/>
                    <a:pt x="16950" y="16896"/>
                  </a:cubicBezTo>
                  <a:cubicBezTo>
                    <a:pt x="26325" y="16896"/>
                    <a:pt x="33900" y="9320"/>
                    <a:pt x="33900" y="1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6"/>
            <p:cNvSpPr/>
            <p:nvPr/>
          </p:nvSpPr>
          <p:spPr>
            <a:xfrm>
              <a:off x="4325700" y="2182350"/>
              <a:ext cx="1169075" cy="1088675"/>
            </a:xfrm>
            <a:custGeom>
              <a:rect b="b" l="l" r="r" t="t"/>
              <a:pathLst>
                <a:path extrusionOk="0" h="43547" w="46763">
                  <a:moveTo>
                    <a:pt x="23264" y="1"/>
                  </a:moveTo>
                  <a:cubicBezTo>
                    <a:pt x="21554" y="1"/>
                    <a:pt x="19845" y="914"/>
                    <a:pt x="19022" y="2726"/>
                  </a:cubicBezTo>
                  <a:lnTo>
                    <a:pt x="1" y="43547"/>
                  </a:lnTo>
                  <a:lnTo>
                    <a:pt x="46763" y="43547"/>
                  </a:lnTo>
                  <a:lnTo>
                    <a:pt x="27469" y="2672"/>
                  </a:lnTo>
                  <a:cubicBezTo>
                    <a:pt x="26631" y="887"/>
                    <a:pt x="24947" y="1"/>
                    <a:pt x="23264" y="1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6"/>
            <p:cNvSpPr/>
            <p:nvPr/>
          </p:nvSpPr>
          <p:spPr>
            <a:xfrm>
              <a:off x="4748100" y="2761425"/>
              <a:ext cx="671750" cy="630875"/>
            </a:xfrm>
            <a:custGeom>
              <a:rect b="b" l="l" r="r" t="t"/>
              <a:pathLst>
                <a:path extrusionOk="0" h="25235" w="26870">
                  <a:moveTo>
                    <a:pt x="0" y="1"/>
                  </a:moveTo>
                  <a:lnTo>
                    <a:pt x="0" y="25234"/>
                  </a:lnTo>
                  <a:lnTo>
                    <a:pt x="26869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6"/>
            <p:cNvSpPr/>
            <p:nvPr/>
          </p:nvSpPr>
          <p:spPr>
            <a:xfrm>
              <a:off x="6588875" y="2193275"/>
              <a:ext cx="628150" cy="1068225"/>
            </a:xfrm>
            <a:custGeom>
              <a:rect b="b" l="l" r="r" t="t"/>
              <a:pathLst>
                <a:path extrusionOk="0" h="42729" w="25126">
                  <a:moveTo>
                    <a:pt x="12590" y="0"/>
                  </a:moveTo>
                  <a:cubicBezTo>
                    <a:pt x="5614" y="0"/>
                    <a:pt x="0" y="5614"/>
                    <a:pt x="0" y="12535"/>
                  </a:cubicBezTo>
                  <a:lnTo>
                    <a:pt x="0" y="42728"/>
                  </a:lnTo>
                  <a:lnTo>
                    <a:pt x="25125" y="42728"/>
                  </a:lnTo>
                  <a:lnTo>
                    <a:pt x="25125" y="12535"/>
                  </a:lnTo>
                  <a:cubicBezTo>
                    <a:pt x="25125" y="5614"/>
                    <a:pt x="19512" y="0"/>
                    <a:pt x="12590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6"/>
            <p:cNvSpPr/>
            <p:nvPr/>
          </p:nvSpPr>
          <p:spPr>
            <a:xfrm>
              <a:off x="5964825" y="2193275"/>
              <a:ext cx="628150" cy="1068225"/>
            </a:xfrm>
            <a:custGeom>
              <a:rect b="b" l="l" r="r" t="t"/>
              <a:pathLst>
                <a:path extrusionOk="0" h="42729" w="25126">
                  <a:moveTo>
                    <a:pt x="12591" y="0"/>
                  </a:moveTo>
                  <a:cubicBezTo>
                    <a:pt x="5614" y="0"/>
                    <a:pt x="1" y="5614"/>
                    <a:pt x="1" y="12535"/>
                  </a:cubicBezTo>
                  <a:lnTo>
                    <a:pt x="1" y="42728"/>
                  </a:lnTo>
                  <a:lnTo>
                    <a:pt x="25126" y="42728"/>
                  </a:lnTo>
                  <a:lnTo>
                    <a:pt x="25126" y="12535"/>
                  </a:lnTo>
                  <a:cubicBezTo>
                    <a:pt x="25126" y="5614"/>
                    <a:pt x="19512" y="0"/>
                    <a:pt x="12591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6"/>
            <p:cNvSpPr/>
            <p:nvPr/>
          </p:nvSpPr>
          <p:spPr>
            <a:xfrm>
              <a:off x="6676075" y="2870775"/>
              <a:ext cx="711250" cy="647900"/>
            </a:xfrm>
            <a:custGeom>
              <a:rect b="b" l="l" r="r" t="t"/>
              <a:pathLst>
                <a:path extrusionOk="0" h="25916" w="28450">
                  <a:moveTo>
                    <a:pt x="14225" y="0"/>
                  </a:moveTo>
                  <a:cubicBezTo>
                    <a:pt x="10914" y="0"/>
                    <a:pt x="7603" y="1268"/>
                    <a:pt x="5069" y="3802"/>
                  </a:cubicBezTo>
                  <a:cubicBezTo>
                    <a:pt x="0" y="8870"/>
                    <a:pt x="0" y="17045"/>
                    <a:pt x="5069" y="22114"/>
                  </a:cubicBezTo>
                  <a:cubicBezTo>
                    <a:pt x="7603" y="24648"/>
                    <a:pt x="10914" y="25915"/>
                    <a:pt x="14225" y="25915"/>
                  </a:cubicBezTo>
                  <a:cubicBezTo>
                    <a:pt x="17536" y="25915"/>
                    <a:pt x="20847" y="24648"/>
                    <a:pt x="23381" y="22114"/>
                  </a:cubicBezTo>
                  <a:cubicBezTo>
                    <a:pt x="28450" y="17045"/>
                    <a:pt x="28450" y="8870"/>
                    <a:pt x="23381" y="3802"/>
                  </a:cubicBezTo>
                  <a:cubicBezTo>
                    <a:pt x="20847" y="1268"/>
                    <a:pt x="17536" y="0"/>
                    <a:pt x="14225" y="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6"/>
            <p:cNvSpPr/>
            <p:nvPr/>
          </p:nvSpPr>
          <p:spPr>
            <a:xfrm>
              <a:off x="238125" y="2532175"/>
              <a:ext cx="421025" cy="643475"/>
            </a:xfrm>
            <a:custGeom>
              <a:rect b="b" l="l" r="r" t="t"/>
              <a:pathLst>
                <a:path extrusionOk="0" h="25739" w="16841">
                  <a:moveTo>
                    <a:pt x="8858" y="1"/>
                  </a:moveTo>
                  <a:cubicBezTo>
                    <a:pt x="8704" y="1"/>
                    <a:pt x="8549" y="5"/>
                    <a:pt x="8393" y="15"/>
                  </a:cubicBezTo>
                  <a:cubicBezTo>
                    <a:pt x="8258" y="7"/>
                    <a:pt x="8123" y="4"/>
                    <a:pt x="7988" y="4"/>
                  </a:cubicBezTo>
                  <a:cubicBezTo>
                    <a:pt x="6115" y="4"/>
                    <a:pt x="4316" y="706"/>
                    <a:pt x="2943" y="1977"/>
                  </a:cubicBezTo>
                  <a:cubicBezTo>
                    <a:pt x="1635" y="3121"/>
                    <a:pt x="872" y="4811"/>
                    <a:pt x="872" y="6555"/>
                  </a:cubicBezTo>
                  <a:cubicBezTo>
                    <a:pt x="818" y="8135"/>
                    <a:pt x="1417" y="9661"/>
                    <a:pt x="2562" y="10751"/>
                  </a:cubicBezTo>
                  <a:cubicBezTo>
                    <a:pt x="3979" y="12005"/>
                    <a:pt x="5668" y="12931"/>
                    <a:pt x="7521" y="13422"/>
                  </a:cubicBezTo>
                  <a:cubicBezTo>
                    <a:pt x="9156" y="13858"/>
                    <a:pt x="10737" y="14566"/>
                    <a:pt x="12154" y="15547"/>
                  </a:cubicBezTo>
                  <a:cubicBezTo>
                    <a:pt x="13135" y="16256"/>
                    <a:pt x="13680" y="17455"/>
                    <a:pt x="13625" y="18708"/>
                  </a:cubicBezTo>
                  <a:cubicBezTo>
                    <a:pt x="13625" y="19853"/>
                    <a:pt x="13080" y="20943"/>
                    <a:pt x="12099" y="21597"/>
                  </a:cubicBezTo>
                  <a:cubicBezTo>
                    <a:pt x="11180" y="22261"/>
                    <a:pt x="10022" y="22637"/>
                    <a:pt x="8848" y="22637"/>
                  </a:cubicBezTo>
                  <a:cubicBezTo>
                    <a:pt x="8769" y="22637"/>
                    <a:pt x="8690" y="22636"/>
                    <a:pt x="8611" y="22632"/>
                  </a:cubicBezTo>
                  <a:cubicBezTo>
                    <a:pt x="8543" y="22635"/>
                    <a:pt x="8475" y="22636"/>
                    <a:pt x="8407" y="22636"/>
                  </a:cubicBezTo>
                  <a:cubicBezTo>
                    <a:pt x="7123" y="22636"/>
                    <a:pt x="5946" y="22150"/>
                    <a:pt x="5014" y="21270"/>
                  </a:cubicBezTo>
                  <a:cubicBezTo>
                    <a:pt x="3979" y="20398"/>
                    <a:pt x="3216" y="19199"/>
                    <a:pt x="2889" y="17891"/>
                  </a:cubicBezTo>
                  <a:lnTo>
                    <a:pt x="0" y="19035"/>
                  </a:lnTo>
                  <a:cubicBezTo>
                    <a:pt x="436" y="21052"/>
                    <a:pt x="1635" y="22796"/>
                    <a:pt x="3325" y="23995"/>
                  </a:cubicBezTo>
                  <a:cubicBezTo>
                    <a:pt x="4905" y="25085"/>
                    <a:pt x="6704" y="25684"/>
                    <a:pt x="8611" y="25739"/>
                  </a:cubicBezTo>
                  <a:cubicBezTo>
                    <a:pt x="9592" y="25739"/>
                    <a:pt x="10573" y="25575"/>
                    <a:pt x="11500" y="25303"/>
                  </a:cubicBezTo>
                  <a:cubicBezTo>
                    <a:pt x="12426" y="25030"/>
                    <a:pt x="13353" y="24594"/>
                    <a:pt x="14116" y="24049"/>
                  </a:cubicBezTo>
                  <a:cubicBezTo>
                    <a:pt x="14988" y="23450"/>
                    <a:pt x="15642" y="22687"/>
                    <a:pt x="16078" y="21815"/>
                  </a:cubicBezTo>
                  <a:cubicBezTo>
                    <a:pt x="16623" y="20834"/>
                    <a:pt x="16841" y="19744"/>
                    <a:pt x="16841" y="18599"/>
                  </a:cubicBezTo>
                  <a:cubicBezTo>
                    <a:pt x="16841" y="17509"/>
                    <a:pt x="16623" y="16474"/>
                    <a:pt x="16187" y="15438"/>
                  </a:cubicBezTo>
                  <a:cubicBezTo>
                    <a:pt x="15751" y="14566"/>
                    <a:pt x="15097" y="13749"/>
                    <a:pt x="14334" y="13204"/>
                  </a:cubicBezTo>
                  <a:cubicBezTo>
                    <a:pt x="13516" y="12604"/>
                    <a:pt x="12699" y="12114"/>
                    <a:pt x="11827" y="11732"/>
                  </a:cubicBezTo>
                  <a:cubicBezTo>
                    <a:pt x="10846" y="11296"/>
                    <a:pt x="9810" y="10915"/>
                    <a:pt x="8775" y="10588"/>
                  </a:cubicBezTo>
                  <a:cubicBezTo>
                    <a:pt x="7521" y="10206"/>
                    <a:pt x="6322" y="9661"/>
                    <a:pt x="5287" y="8898"/>
                  </a:cubicBezTo>
                  <a:cubicBezTo>
                    <a:pt x="4524" y="8353"/>
                    <a:pt x="4088" y="7481"/>
                    <a:pt x="4088" y="6555"/>
                  </a:cubicBezTo>
                  <a:cubicBezTo>
                    <a:pt x="4088" y="5574"/>
                    <a:pt x="4578" y="4647"/>
                    <a:pt x="5396" y="4048"/>
                  </a:cubicBezTo>
                  <a:cubicBezTo>
                    <a:pt x="6205" y="3390"/>
                    <a:pt x="7203" y="3061"/>
                    <a:pt x="8258" y="3061"/>
                  </a:cubicBezTo>
                  <a:cubicBezTo>
                    <a:pt x="8339" y="3061"/>
                    <a:pt x="8420" y="3063"/>
                    <a:pt x="8502" y="3067"/>
                  </a:cubicBezTo>
                  <a:cubicBezTo>
                    <a:pt x="8626" y="3054"/>
                    <a:pt x="8751" y="3048"/>
                    <a:pt x="8877" y="3048"/>
                  </a:cubicBezTo>
                  <a:cubicBezTo>
                    <a:pt x="9850" y="3048"/>
                    <a:pt x="10836" y="3414"/>
                    <a:pt x="11609" y="3993"/>
                  </a:cubicBezTo>
                  <a:cubicBezTo>
                    <a:pt x="12372" y="4538"/>
                    <a:pt x="12862" y="5301"/>
                    <a:pt x="13135" y="6173"/>
                  </a:cubicBezTo>
                  <a:lnTo>
                    <a:pt x="16023" y="4974"/>
                  </a:lnTo>
                  <a:cubicBezTo>
                    <a:pt x="15533" y="3612"/>
                    <a:pt x="14661" y="2413"/>
                    <a:pt x="13516" y="1541"/>
                  </a:cubicBezTo>
                  <a:cubicBezTo>
                    <a:pt x="12168" y="542"/>
                    <a:pt x="10546" y="1"/>
                    <a:pt x="8858" y="1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6"/>
            <p:cNvSpPr/>
            <p:nvPr/>
          </p:nvSpPr>
          <p:spPr>
            <a:xfrm>
              <a:off x="709550" y="2611550"/>
              <a:ext cx="273900" cy="557650"/>
            </a:xfrm>
            <a:custGeom>
              <a:rect b="b" l="l" r="r" t="t"/>
              <a:pathLst>
                <a:path extrusionOk="0" h="22306" w="10956">
                  <a:moveTo>
                    <a:pt x="2943" y="1"/>
                  </a:moveTo>
                  <a:lnTo>
                    <a:pt x="2943" y="5124"/>
                  </a:lnTo>
                  <a:lnTo>
                    <a:pt x="0" y="5124"/>
                  </a:lnTo>
                  <a:lnTo>
                    <a:pt x="0" y="8067"/>
                  </a:lnTo>
                  <a:lnTo>
                    <a:pt x="2943" y="8067"/>
                  </a:lnTo>
                  <a:lnTo>
                    <a:pt x="2943" y="16896"/>
                  </a:lnTo>
                  <a:cubicBezTo>
                    <a:pt x="2834" y="18367"/>
                    <a:pt x="3380" y="19784"/>
                    <a:pt x="4361" y="20874"/>
                  </a:cubicBezTo>
                  <a:cubicBezTo>
                    <a:pt x="5358" y="21772"/>
                    <a:pt x="6676" y="22305"/>
                    <a:pt x="8021" y="22305"/>
                  </a:cubicBezTo>
                  <a:cubicBezTo>
                    <a:pt x="8145" y="22305"/>
                    <a:pt x="8269" y="22301"/>
                    <a:pt x="8394" y="22291"/>
                  </a:cubicBezTo>
                  <a:cubicBezTo>
                    <a:pt x="9266" y="22291"/>
                    <a:pt x="10138" y="22128"/>
                    <a:pt x="10955" y="21801"/>
                  </a:cubicBezTo>
                  <a:lnTo>
                    <a:pt x="9865" y="19076"/>
                  </a:lnTo>
                  <a:cubicBezTo>
                    <a:pt x="9375" y="19294"/>
                    <a:pt x="8884" y="19348"/>
                    <a:pt x="8394" y="19348"/>
                  </a:cubicBezTo>
                  <a:cubicBezTo>
                    <a:pt x="6868" y="19348"/>
                    <a:pt x="6105" y="18476"/>
                    <a:pt x="6105" y="16623"/>
                  </a:cubicBezTo>
                  <a:lnTo>
                    <a:pt x="6105" y="8067"/>
                  </a:lnTo>
                  <a:lnTo>
                    <a:pt x="10247" y="8067"/>
                  </a:lnTo>
                  <a:lnTo>
                    <a:pt x="10247" y="5124"/>
                  </a:lnTo>
                  <a:lnTo>
                    <a:pt x="6105" y="5124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6"/>
            <p:cNvSpPr/>
            <p:nvPr/>
          </p:nvSpPr>
          <p:spPr>
            <a:xfrm>
              <a:off x="1052900" y="2739625"/>
              <a:ext cx="376100" cy="436025"/>
            </a:xfrm>
            <a:custGeom>
              <a:rect b="b" l="l" r="r" t="t"/>
              <a:pathLst>
                <a:path extrusionOk="0" h="17441" w="15044">
                  <a:moveTo>
                    <a:pt x="110" y="1"/>
                  </a:moveTo>
                  <a:lnTo>
                    <a:pt x="110" y="10356"/>
                  </a:lnTo>
                  <a:cubicBezTo>
                    <a:pt x="1" y="12209"/>
                    <a:pt x="600" y="14007"/>
                    <a:pt x="1745" y="15479"/>
                  </a:cubicBezTo>
                  <a:cubicBezTo>
                    <a:pt x="2835" y="16787"/>
                    <a:pt x="4415" y="17441"/>
                    <a:pt x="6541" y="17441"/>
                  </a:cubicBezTo>
                  <a:cubicBezTo>
                    <a:pt x="7631" y="17441"/>
                    <a:pt x="8721" y="17114"/>
                    <a:pt x="9647" y="16569"/>
                  </a:cubicBezTo>
                  <a:cubicBezTo>
                    <a:pt x="10574" y="16078"/>
                    <a:pt x="11337" y="15424"/>
                    <a:pt x="11882" y="14552"/>
                  </a:cubicBezTo>
                  <a:lnTo>
                    <a:pt x="11991" y="14552"/>
                  </a:lnTo>
                  <a:lnTo>
                    <a:pt x="11991" y="16896"/>
                  </a:lnTo>
                  <a:lnTo>
                    <a:pt x="15043" y="16896"/>
                  </a:lnTo>
                  <a:lnTo>
                    <a:pt x="15043" y="1"/>
                  </a:lnTo>
                  <a:lnTo>
                    <a:pt x="11882" y="1"/>
                  </a:lnTo>
                  <a:lnTo>
                    <a:pt x="11882" y="9320"/>
                  </a:lnTo>
                  <a:cubicBezTo>
                    <a:pt x="11882" y="10628"/>
                    <a:pt x="11446" y="11936"/>
                    <a:pt x="10628" y="12972"/>
                  </a:cubicBezTo>
                  <a:cubicBezTo>
                    <a:pt x="9920" y="13953"/>
                    <a:pt x="8721" y="14552"/>
                    <a:pt x="7467" y="14552"/>
                  </a:cubicBezTo>
                  <a:cubicBezTo>
                    <a:pt x="4688" y="14552"/>
                    <a:pt x="3271" y="12972"/>
                    <a:pt x="3271" y="9811"/>
                  </a:cubicBezTo>
                  <a:lnTo>
                    <a:pt x="3271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6"/>
            <p:cNvSpPr/>
            <p:nvPr/>
          </p:nvSpPr>
          <p:spPr>
            <a:xfrm>
              <a:off x="1512075" y="2546150"/>
              <a:ext cx="425150" cy="629500"/>
            </a:xfrm>
            <a:custGeom>
              <a:rect b="b" l="l" r="r" t="t"/>
              <a:pathLst>
                <a:path extrusionOk="0" h="25180" w="17006">
                  <a:moveTo>
                    <a:pt x="8612" y="10097"/>
                  </a:moveTo>
                  <a:cubicBezTo>
                    <a:pt x="10002" y="10097"/>
                    <a:pt x="11391" y="10655"/>
                    <a:pt x="12427" y="11773"/>
                  </a:cubicBezTo>
                  <a:cubicBezTo>
                    <a:pt x="13462" y="12972"/>
                    <a:pt x="14062" y="14552"/>
                    <a:pt x="13953" y="16187"/>
                  </a:cubicBezTo>
                  <a:cubicBezTo>
                    <a:pt x="14062" y="17822"/>
                    <a:pt x="13462" y="19403"/>
                    <a:pt x="12427" y="20656"/>
                  </a:cubicBezTo>
                  <a:cubicBezTo>
                    <a:pt x="11446" y="21692"/>
                    <a:pt x="10029" y="22291"/>
                    <a:pt x="8612" y="22291"/>
                  </a:cubicBezTo>
                  <a:cubicBezTo>
                    <a:pt x="7140" y="22291"/>
                    <a:pt x="5778" y="21692"/>
                    <a:pt x="4797" y="20602"/>
                  </a:cubicBezTo>
                  <a:cubicBezTo>
                    <a:pt x="3707" y="19403"/>
                    <a:pt x="3162" y="17822"/>
                    <a:pt x="3216" y="16187"/>
                  </a:cubicBezTo>
                  <a:cubicBezTo>
                    <a:pt x="3162" y="14552"/>
                    <a:pt x="3707" y="12972"/>
                    <a:pt x="4797" y="11773"/>
                  </a:cubicBezTo>
                  <a:cubicBezTo>
                    <a:pt x="5832" y="10655"/>
                    <a:pt x="7222" y="10097"/>
                    <a:pt x="8612" y="10097"/>
                  </a:cubicBezTo>
                  <a:close/>
                  <a:moveTo>
                    <a:pt x="13844" y="1"/>
                  </a:moveTo>
                  <a:lnTo>
                    <a:pt x="13844" y="7740"/>
                  </a:lnTo>
                  <a:lnTo>
                    <a:pt x="13953" y="10083"/>
                  </a:lnTo>
                  <a:lnTo>
                    <a:pt x="13844" y="10083"/>
                  </a:lnTo>
                  <a:cubicBezTo>
                    <a:pt x="13244" y="9211"/>
                    <a:pt x="12481" y="8503"/>
                    <a:pt x="11555" y="8012"/>
                  </a:cubicBezTo>
                  <a:cubicBezTo>
                    <a:pt x="10465" y="7467"/>
                    <a:pt x="9266" y="7195"/>
                    <a:pt x="8067" y="7195"/>
                  </a:cubicBezTo>
                  <a:cubicBezTo>
                    <a:pt x="5887" y="7195"/>
                    <a:pt x="3870" y="8121"/>
                    <a:pt x="2453" y="9811"/>
                  </a:cubicBezTo>
                  <a:cubicBezTo>
                    <a:pt x="818" y="11555"/>
                    <a:pt x="1" y="13844"/>
                    <a:pt x="55" y="16187"/>
                  </a:cubicBezTo>
                  <a:cubicBezTo>
                    <a:pt x="1" y="18531"/>
                    <a:pt x="818" y="20820"/>
                    <a:pt x="2453" y="22618"/>
                  </a:cubicBezTo>
                  <a:cubicBezTo>
                    <a:pt x="3870" y="24253"/>
                    <a:pt x="5887" y="25180"/>
                    <a:pt x="8067" y="25180"/>
                  </a:cubicBezTo>
                  <a:cubicBezTo>
                    <a:pt x="9266" y="25180"/>
                    <a:pt x="10465" y="24907"/>
                    <a:pt x="11555" y="24308"/>
                  </a:cubicBezTo>
                  <a:cubicBezTo>
                    <a:pt x="12481" y="23872"/>
                    <a:pt x="13244" y="23163"/>
                    <a:pt x="13844" y="22291"/>
                  </a:cubicBezTo>
                  <a:lnTo>
                    <a:pt x="13953" y="22291"/>
                  </a:lnTo>
                  <a:lnTo>
                    <a:pt x="13953" y="24635"/>
                  </a:lnTo>
                  <a:lnTo>
                    <a:pt x="17005" y="24635"/>
                  </a:lnTo>
                  <a:lnTo>
                    <a:pt x="17005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6"/>
            <p:cNvSpPr/>
            <p:nvPr/>
          </p:nvSpPr>
          <p:spPr>
            <a:xfrm>
              <a:off x="2006675" y="2739625"/>
              <a:ext cx="419675" cy="607700"/>
            </a:xfrm>
            <a:custGeom>
              <a:rect b="b" l="l" r="r" t="t"/>
              <a:pathLst>
                <a:path extrusionOk="0" h="24308" w="16787">
                  <a:moveTo>
                    <a:pt x="1" y="1"/>
                  </a:moveTo>
                  <a:lnTo>
                    <a:pt x="6922" y="15806"/>
                  </a:lnTo>
                  <a:lnTo>
                    <a:pt x="2998" y="24308"/>
                  </a:lnTo>
                  <a:lnTo>
                    <a:pt x="6268" y="24308"/>
                  </a:lnTo>
                  <a:lnTo>
                    <a:pt x="16787" y="1"/>
                  </a:lnTo>
                  <a:lnTo>
                    <a:pt x="13353" y="1"/>
                  </a:lnTo>
                  <a:lnTo>
                    <a:pt x="8448" y="12154"/>
                  </a:lnTo>
                  <a:lnTo>
                    <a:pt x="8394" y="12154"/>
                  </a:lnTo>
                  <a:lnTo>
                    <a:pt x="3380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" name="Google Shape;217;p36"/>
          <p:cNvGrpSpPr/>
          <p:nvPr/>
        </p:nvGrpSpPr>
        <p:grpSpPr>
          <a:xfrm>
            <a:off x="8169169" y="4514914"/>
            <a:ext cx="425774" cy="342471"/>
            <a:chOff x="6294751" y="783425"/>
            <a:chExt cx="5020925" cy="4038575"/>
          </a:xfrm>
        </p:grpSpPr>
        <p:sp>
          <p:nvSpPr>
            <p:cNvPr id="218" name="Google Shape;218;p36"/>
            <p:cNvSpPr/>
            <p:nvPr/>
          </p:nvSpPr>
          <p:spPr>
            <a:xfrm>
              <a:off x="6909501" y="783425"/>
              <a:ext cx="3199425" cy="1450400"/>
            </a:xfrm>
            <a:custGeom>
              <a:rect b="b" l="l" r="r" t="t"/>
              <a:pathLst>
                <a:path extrusionOk="0" h="58016" w="127977">
                  <a:moveTo>
                    <a:pt x="74135" y="0"/>
                  </a:moveTo>
                  <a:lnTo>
                    <a:pt x="70782" y="158"/>
                  </a:lnTo>
                  <a:lnTo>
                    <a:pt x="67446" y="437"/>
                  </a:lnTo>
                  <a:lnTo>
                    <a:pt x="64163" y="856"/>
                  </a:lnTo>
                  <a:lnTo>
                    <a:pt x="60932" y="1415"/>
                  </a:lnTo>
                  <a:lnTo>
                    <a:pt x="57736" y="2096"/>
                  </a:lnTo>
                  <a:lnTo>
                    <a:pt x="54593" y="2899"/>
                  </a:lnTo>
                  <a:lnTo>
                    <a:pt x="51501" y="3843"/>
                  </a:lnTo>
                  <a:lnTo>
                    <a:pt x="48463" y="4908"/>
                  </a:lnTo>
                  <a:lnTo>
                    <a:pt x="45476" y="6095"/>
                  </a:lnTo>
                  <a:lnTo>
                    <a:pt x="42560" y="7388"/>
                  </a:lnTo>
                  <a:lnTo>
                    <a:pt x="39713" y="8802"/>
                  </a:lnTo>
                  <a:lnTo>
                    <a:pt x="36919" y="10322"/>
                  </a:lnTo>
                  <a:lnTo>
                    <a:pt x="34195" y="11963"/>
                  </a:lnTo>
                  <a:lnTo>
                    <a:pt x="31558" y="13692"/>
                  </a:lnTo>
                  <a:lnTo>
                    <a:pt x="28973" y="15526"/>
                  </a:lnTo>
                  <a:lnTo>
                    <a:pt x="26493" y="17464"/>
                  </a:lnTo>
                  <a:lnTo>
                    <a:pt x="24066" y="19508"/>
                  </a:lnTo>
                  <a:lnTo>
                    <a:pt x="21743" y="21621"/>
                  </a:lnTo>
                  <a:lnTo>
                    <a:pt x="19507" y="23839"/>
                  </a:lnTo>
                  <a:lnTo>
                    <a:pt x="17342" y="26161"/>
                  </a:lnTo>
                  <a:lnTo>
                    <a:pt x="15299" y="28537"/>
                  </a:lnTo>
                  <a:lnTo>
                    <a:pt x="13325" y="31016"/>
                  </a:lnTo>
                  <a:lnTo>
                    <a:pt x="11457" y="33566"/>
                  </a:lnTo>
                  <a:lnTo>
                    <a:pt x="9693" y="36186"/>
                  </a:lnTo>
                  <a:lnTo>
                    <a:pt x="8034" y="38893"/>
                  </a:lnTo>
                  <a:lnTo>
                    <a:pt x="6479" y="41669"/>
                  </a:lnTo>
                  <a:lnTo>
                    <a:pt x="5047" y="44499"/>
                  </a:lnTo>
                  <a:lnTo>
                    <a:pt x="3703" y="47398"/>
                  </a:lnTo>
                  <a:lnTo>
                    <a:pt x="2498" y="50367"/>
                  </a:lnTo>
                  <a:lnTo>
                    <a:pt x="1397" y="53388"/>
                  </a:lnTo>
                  <a:lnTo>
                    <a:pt x="419" y="56461"/>
                  </a:lnTo>
                  <a:lnTo>
                    <a:pt x="0" y="58016"/>
                  </a:lnTo>
                  <a:lnTo>
                    <a:pt x="367" y="57789"/>
                  </a:lnTo>
                  <a:lnTo>
                    <a:pt x="1258" y="57492"/>
                  </a:lnTo>
                  <a:lnTo>
                    <a:pt x="2236" y="57352"/>
                  </a:lnTo>
                  <a:lnTo>
                    <a:pt x="3231" y="57335"/>
                  </a:lnTo>
                  <a:lnTo>
                    <a:pt x="5466" y="57562"/>
                  </a:lnTo>
                  <a:lnTo>
                    <a:pt x="5973" y="57701"/>
                  </a:lnTo>
                  <a:lnTo>
                    <a:pt x="40901" y="51956"/>
                  </a:lnTo>
                  <a:lnTo>
                    <a:pt x="41128" y="51589"/>
                  </a:lnTo>
                  <a:lnTo>
                    <a:pt x="42350" y="49947"/>
                  </a:lnTo>
                  <a:lnTo>
                    <a:pt x="43031" y="49336"/>
                  </a:lnTo>
                  <a:lnTo>
                    <a:pt x="43433" y="49144"/>
                  </a:lnTo>
                  <a:lnTo>
                    <a:pt x="43608" y="49162"/>
                  </a:lnTo>
                  <a:lnTo>
                    <a:pt x="44359" y="48341"/>
                  </a:lnTo>
                  <a:lnTo>
                    <a:pt x="45948" y="46786"/>
                  </a:lnTo>
                  <a:lnTo>
                    <a:pt x="47607" y="45302"/>
                  </a:lnTo>
                  <a:lnTo>
                    <a:pt x="49336" y="43905"/>
                  </a:lnTo>
                  <a:lnTo>
                    <a:pt x="51135" y="42595"/>
                  </a:lnTo>
                  <a:lnTo>
                    <a:pt x="53003" y="41390"/>
                  </a:lnTo>
                  <a:lnTo>
                    <a:pt x="54924" y="40255"/>
                  </a:lnTo>
                  <a:lnTo>
                    <a:pt x="56915" y="39242"/>
                  </a:lnTo>
                  <a:lnTo>
                    <a:pt x="58976" y="38316"/>
                  </a:lnTo>
                  <a:lnTo>
                    <a:pt x="61072" y="37496"/>
                  </a:lnTo>
                  <a:lnTo>
                    <a:pt x="63237" y="36780"/>
                  </a:lnTo>
                  <a:lnTo>
                    <a:pt x="65438" y="36168"/>
                  </a:lnTo>
                  <a:lnTo>
                    <a:pt x="67691" y="35679"/>
                  </a:lnTo>
                  <a:lnTo>
                    <a:pt x="69978" y="35313"/>
                  </a:lnTo>
                  <a:lnTo>
                    <a:pt x="72301" y="35068"/>
                  </a:lnTo>
                  <a:lnTo>
                    <a:pt x="74659" y="34928"/>
                  </a:lnTo>
                  <a:lnTo>
                    <a:pt x="76824" y="34928"/>
                  </a:lnTo>
                  <a:lnTo>
                    <a:pt x="78745" y="35016"/>
                  </a:lnTo>
                  <a:lnTo>
                    <a:pt x="80631" y="35190"/>
                  </a:lnTo>
                  <a:lnTo>
                    <a:pt x="82517" y="35435"/>
                  </a:lnTo>
                  <a:lnTo>
                    <a:pt x="85277" y="35941"/>
                  </a:lnTo>
                  <a:lnTo>
                    <a:pt x="88874" y="36902"/>
                  </a:lnTo>
                  <a:lnTo>
                    <a:pt x="92332" y="38159"/>
                  </a:lnTo>
                  <a:lnTo>
                    <a:pt x="95650" y="39679"/>
                  </a:lnTo>
                  <a:lnTo>
                    <a:pt x="98811" y="41477"/>
                  </a:lnTo>
                  <a:lnTo>
                    <a:pt x="101798" y="43521"/>
                  </a:lnTo>
                  <a:lnTo>
                    <a:pt x="103230" y="44638"/>
                  </a:lnTo>
                  <a:lnTo>
                    <a:pt x="109674" y="44743"/>
                  </a:lnTo>
                  <a:lnTo>
                    <a:pt x="127138" y="27279"/>
                  </a:lnTo>
                  <a:lnTo>
                    <a:pt x="127976" y="19874"/>
                  </a:lnTo>
                  <a:lnTo>
                    <a:pt x="126666" y="18739"/>
                  </a:lnTo>
                  <a:lnTo>
                    <a:pt x="123977" y="16539"/>
                  </a:lnTo>
                  <a:lnTo>
                    <a:pt x="121165" y="14443"/>
                  </a:lnTo>
                  <a:lnTo>
                    <a:pt x="118284" y="12487"/>
                  </a:lnTo>
                  <a:lnTo>
                    <a:pt x="115297" y="10653"/>
                  </a:lnTo>
                  <a:lnTo>
                    <a:pt x="112241" y="8959"/>
                  </a:lnTo>
                  <a:lnTo>
                    <a:pt x="109080" y="7388"/>
                  </a:lnTo>
                  <a:lnTo>
                    <a:pt x="105849" y="5956"/>
                  </a:lnTo>
                  <a:lnTo>
                    <a:pt x="102549" y="4681"/>
                  </a:lnTo>
                  <a:lnTo>
                    <a:pt x="99178" y="3546"/>
                  </a:lnTo>
                  <a:lnTo>
                    <a:pt x="95755" y="2550"/>
                  </a:lnTo>
                  <a:lnTo>
                    <a:pt x="92245" y="1712"/>
                  </a:lnTo>
                  <a:lnTo>
                    <a:pt x="88682" y="1048"/>
                  </a:lnTo>
                  <a:lnTo>
                    <a:pt x="85085" y="524"/>
                  </a:lnTo>
                  <a:lnTo>
                    <a:pt x="81417" y="193"/>
                  </a:lnTo>
                  <a:lnTo>
                    <a:pt x="77697" y="18"/>
                  </a:lnTo>
                  <a:lnTo>
                    <a:pt x="75829" y="0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6"/>
            <p:cNvSpPr/>
            <p:nvPr/>
          </p:nvSpPr>
          <p:spPr>
            <a:xfrm>
              <a:off x="8696051" y="1280700"/>
              <a:ext cx="2619625" cy="3541300"/>
            </a:xfrm>
            <a:custGeom>
              <a:rect b="b" l="l" r="r" t="t"/>
              <a:pathLst>
                <a:path extrusionOk="0" h="141652" w="104785">
                  <a:moveTo>
                    <a:pt x="56514" y="1"/>
                  </a:moveTo>
                  <a:lnTo>
                    <a:pt x="31768" y="24730"/>
                  </a:lnTo>
                  <a:lnTo>
                    <a:pt x="32693" y="25481"/>
                  </a:lnTo>
                  <a:lnTo>
                    <a:pt x="34457" y="27088"/>
                  </a:lnTo>
                  <a:lnTo>
                    <a:pt x="36134" y="28782"/>
                  </a:lnTo>
                  <a:lnTo>
                    <a:pt x="37723" y="30563"/>
                  </a:lnTo>
                  <a:lnTo>
                    <a:pt x="39225" y="32431"/>
                  </a:lnTo>
                  <a:lnTo>
                    <a:pt x="40622" y="34370"/>
                  </a:lnTo>
                  <a:lnTo>
                    <a:pt x="41897" y="36396"/>
                  </a:lnTo>
                  <a:lnTo>
                    <a:pt x="43067" y="38491"/>
                  </a:lnTo>
                  <a:lnTo>
                    <a:pt x="44132" y="40657"/>
                  </a:lnTo>
                  <a:lnTo>
                    <a:pt x="45075" y="42892"/>
                  </a:lnTo>
                  <a:lnTo>
                    <a:pt x="45896" y="45180"/>
                  </a:lnTo>
                  <a:lnTo>
                    <a:pt x="46595" y="47538"/>
                  </a:lnTo>
                  <a:lnTo>
                    <a:pt x="47153" y="49930"/>
                  </a:lnTo>
                  <a:lnTo>
                    <a:pt x="47573" y="52375"/>
                  </a:lnTo>
                  <a:lnTo>
                    <a:pt x="47869" y="54873"/>
                  </a:lnTo>
                  <a:lnTo>
                    <a:pt x="48009" y="57405"/>
                  </a:lnTo>
                  <a:lnTo>
                    <a:pt x="48027" y="58697"/>
                  </a:lnTo>
                  <a:lnTo>
                    <a:pt x="48027" y="63063"/>
                  </a:lnTo>
                  <a:lnTo>
                    <a:pt x="49144" y="63081"/>
                  </a:lnTo>
                  <a:lnTo>
                    <a:pt x="51345" y="63308"/>
                  </a:lnTo>
                  <a:lnTo>
                    <a:pt x="53475" y="63744"/>
                  </a:lnTo>
                  <a:lnTo>
                    <a:pt x="55536" y="64373"/>
                  </a:lnTo>
                  <a:lnTo>
                    <a:pt x="57492" y="65211"/>
                  </a:lnTo>
                  <a:lnTo>
                    <a:pt x="59343" y="66207"/>
                  </a:lnTo>
                  <a:lnTo>
                    <a:pt x="61090" y="67394"/>
                  </a:lnTo>
                  <a:lnTo>
                    <a:pt x="62714" y="68722"/>
                  </a:lnTo>
                  <a:lnTo>
                    <a:pt x="64181" y="70206"/>
                  </a:lnTo>
                  <a:lnTo>
                    <a:pt x="65526" y="71830"/>
                  </a:lnTo>
                  <a:lnTo>
                    <a:pt x="66696" y="73559"/>
                  </a:lnTo>
                  <a:lnTo>
                    <a:pt x="67709" y="75428"/>
                  </a:lnTo>
                  <a:lnTo>
                    <a:pt x="68547" y="77384"/>
                  </a:lnTo>
                  <a:lnTo>
                    <a:pt x="69175" y="79427"/>
                  </a:lnTo>
                  <a:lnTo>
                    <a:pt x="69612" y="81558"/>
                  </a:lnTo>
                  <a:lnTo>
                    <a:pt x="69839" y="83758"/>
                  </a:lnTo>
                  <a:lnTo>
                    <a:pt x="69857" y="84893"/>
                  </a:lnTo>
                  <a:lnTo>
                    <a:pt x="69839" y="86011"/>
                  </a:lnTo>
                  <a:lnTo>
                    <a:pt x="69612" y="88211"/>
                  </a:lnTo>
                  <a:lnTo>
                    <a:pt x="69175" y="90342"/>
                  </a:lnTo>
                  <a:lnTo>
                    <a:pt x="68547" y="92385"/>
                  </a:lnTo>
                  <a:lnTo>
                    <a:pt x="67709" y="94341"/>
                  </a:lnTo>
                  <a:lnTo>
                    <a:pt x="66696" y="96192"/>
                  </a:lnTo>
                  <a:lnTo>
                    <a:pt x="65526" y="97939"/>
                  </a:lnTo>
                  <a:lnTo>
                    <a:pt x="64181" y="99563"/>
                  </a:lnTo>
                  <a:lnTo>
                    <a:pt x="62714" y="101047"/>
                  </a:lnTo>
                  <a:lnTo>
                    <a:pt x="61090" y="102375"/>
                  </a:lnTo>
                  <a:lnTo>
                    <a:pt x="59343" y="103562"/>
                  </a:lnTo>
                  <a:lnTo>
                    <a:pt x="57492" y="104575"/>
                  </a:lnTo>
                  <a:lnTo>
                    <a:pt x="55536" y="105396"/>
                  </a:lnTo>
                  <a:lnTo>
                    <a:pt x="53475" y="106042"/>
                  </a:lnTo>
                  <a:lnTo>
                    <a:pt x="51345" y="106479"/>
                  </a:lnTo>
                  <a:lnTo>
                    <a:pt x="49144" y="106706"/>
                  </a:lnTo>
                  <a:lnTo>
                    <a:pt x="48027" y="106723"/>
                  </a:lnTo>
                  <a:lnTo>
                    <a:pt x="4367" y="106723"/>
                  </a:lnTo>
                  <a:lnTo>
                    <a:pt x="1" y="111107"/>
                  </a:lnTo>
                  <a:lnTo>
                    <a:pt x="1" y="137303"/>
                  </a:lnTo>
                  <a:lnTo>
                    <a:pt x="4367" y="141651"/>
                  </a:lnTo>
                  <a:lnTo>
                    <a:pt x="48027" y="141651"/>
                  </a:lnTo>
                  <a:lnTo>
                    <a:pt x="49494" y="141634"/>
                  </a:lnTo>
                  <a:lnTo>
                    <a:pt x="52393" y="141494"/>
                  </a:lnTo>
                  <a:lnTo>
                    <a:pt x="55239" y="141197"/>
                  </a:lnTo>
                  <a:lnTo>
                    <a:pt x="58051" y="140760"/>
                  </a:lnTo>
                  <a:lnTo>
                    <a:pt x="60828" y="140202"/>
                  </a:lnTo>
                  <a:lnTo>
                    <a:pt x="63552" y="139503"/>
                  </a:lnTo>
                  <a:lnTo>
                    <a:pt x="66207" y="138665"/>
                  </a:lnTo>
                  <a:lnTo>
                    <a:pt x="68809" y="137704"/>
                  </a:lnTo>
                  <a:lnTo>
                    <a:pt x="71358" y="136639"/>
                  </a:lnTo>
                  <a:lnTo>
                    <a:pt x="73838" y="135434"/>
                  </a:lnTo>
                  <a:lnTo>
                    <a:pt x="76248" y="134124"/>
                  </a:lnTo>
                  <a:lnTo>
                    <a:pt x="78589" y="132692"/>
                  </a:lnTo>
                  <a:lnTo>
                    <a:pt x="80859" y="131173"/>
                  </a:lnTo>
                  <a:lnTo>
                    <a:pt x="83042" y="129531"/>
                  </a:lnTo>
                  <a:lnTo>
                    <a:pt x="85155" y="127802"/>
                  </a:lnTo>
                  <a:lnTo>
                    <a:pt x="87163" y="125968"/>
                  </a:lnTo>
                  <a:lnTo>
                    <a:pt x="89084" y="124030"/>
                  </a:lnTo>
                  <a:lnTo>
                    <a:pt x="90918" y="122022"/>
                  </a:lnTo>
                  <a:lnTo>
                    <a:pt x="92664" y="119908"/>
                  </a:lnTo>
                  <a:lnTo>
                    <a:pt x="94306" y="117725"/>
                  </a:lnTo>
                  <a:lnTo>
                    <a:pt x="95825" y="115473"/>
                  </a:lnTo>
                  <a:lnTo>
                    <a:pt x="97258" y="113132"/>
                  </a:lnTo>
                  <a:lnTo>
                    <a:pt x="98567" y="110705"/>
                  </a:lnTo>
                  <a:lnTo>
                    <a:pt x="99772" y="108225"/>
                  </a:lnTo>
                  <a:lnTo>
                    <a:pt x="100838" y="105693"/>
                  </a:lnTo>
                  <a:lnTo>
                    <a:pt x="101798" y="103073"/>
                  </a:lnTo>
                  <a:lnTo>
                    <a:pt x="102636" y="100419"/>
                  </a:lnTo>
                  <a:lnTo>
                    <a:pt x="103335" y="97694"/>
                  </a:lnTo>
                  <a:lnTo>
                    <a:pt x="103894" y="94935"/>
                  </a:lnTo>
                  <a:lnTo>
                    <a:pt x="104330" y="92106"/>
                  </a:lnTo>
                  <a:lnTo>
                    <a:pt x="104627" y="89259"/>
                  </a:lnTo>
                  <a:lnTo>
                    <a:pt x="104767" y="86360"/>
                  </a:lnTo>
                  <a:lnTo>
                    <a:pt x="104784" y="84893"/>
                  </a:lnTo>
                  <a:lnTo>
                    <a:pt x="104767" y="83077"/>
                  </a:lnTo>
                  <a:lnTo>
                    <a:pt x="104540" y="79497"/>
                  </a:lnTo>
                  <a:lnTo>
                    <a:pt x="104103" y="75987"/>
                  </a:lnTo>
                  <a:lnTo>
                    <a:pt x="103440" y="72546"/>
                  </a:lnTo>
                  <a:lnTo>
                    <a:pt x="102584" y="69193"/>
                  </a:lnTo>
                  <a:lnTo>
                    <a:pt x="101536" y="65910"/>
                  </a:lnTo>
                  <a:lnTo>
                    <a:pt x="100279" y="62714"/>
                  </a:lnTo>
                  <a:lnTo>
                    <a:pt x="98847" y="59623"/>
                  </a:lnTo>
                  <a:lnTo>
                    <a:pt x="97240" y="56637"/>
                  </a:lnTo>
                  <a:lnTo>
                    <a:pt x="95459" y="53755"/>
                  </a:lnTo>
                  <a:lnTo>
                    <a:pt x="93520" y="50996"/>
                  </a:lnTo>
                  <a:lnTo>
                    <a:pt x="91425" y="48359"/>
                  </a:lnTo>
                  <a:lnTo>
                    <a:pt x="89172" y="45844"/>
                  </a:lnTo>
                  <a:lnTo>
                    <a:pt x="86797" y="43469"/>
                  </a:lnTo>
                  <a:lnTo>
                    <a:pt x="84264" y="41251"/>
                  </a:lnTo>
                  <a:lnTo>
                    <a:pt x="81610" y="39173"/>
                  </a:lnTo>
                  <a:lnTo>
                    <a:pt x="80230" y="38195"/>
                  </a:lnTo>
                  <a:lnTo>
                    <a:pt x="79828" y="36797"/>
                  </a:lnTo>
                  <a:lnTo>
                    <a:pt x="78973" y="34021"/>
                  </a:lnTo>
                  <a:lnTo>
                    <a:pt x="78012" y="31314"/>
                  </a:lnTo>
                  <a:lnTo>
                    <a:pt x="76964" y="28642"/>
                  </a:lnTo>
                  <a:lnTo>
                    <a:pt x="75812" y="26005"/>
                  </a:lnTo>
                  <a:lnTo>
                    <a:pt x="74572" y="23438"/>
                  </a:lnTo>
                  <a:lnTo>
                    <a:pt x="73245" y="20905"/>
                  </a:lnTo>
                  <a:lnTo>
                    <a:pt x="71813" y="18443"/>
                  </a:lnTo>
                  <a:lnTo>
                    <a:pt x="70311" y="16033"/>
                  </a:lnTo>
                  <a:lnTo>
                    <a:pt x="68721" y="13693"/>
                  </a:lnTo>
                  <a:lnTo>
                    <a:pt x="67062" y="11387"/>
                  </a:lnTo>
                  <a:lnTo>
                    <a:pt x="65316" y="9170"/>
                  </a:lnTo>
                  <a:lnTo>
                    <a:pt x="63482" y="7004"/>
                  </a:lnTo>
                  <a:lnTo>
                    <a:pt x="61579" y="4908"/>
                  </a:lnTo>
                  <a:lnTo>
                    <a:pt x="59605" y="2882"/>
                  </a:lnTo>
                  <a:lnTo>
                    <a:pt x="57562" y="944"/>
                  </a:lnTo>
                  <a:lnTo>
                    <a:pt x="56514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6"/>
            <p:cNvSpPr/>
            <p:nvPr/>
          </p:nvSpPr>
          <p:spPr>
            <a:xfrm>
              <a:off x="6856226" y="3899425"/>
              <a:ext cx="1948575" cy="922575"/>
            </a:xfrm>
            <a:custGeom>
              <a:rect b="b" l="l" r="r" t="t"/>
              <a:pathLst>
                <a:path extrusionOk="0" h="36903" w="77943">
                  <a:moveTo>
                    <a:pt x="25306" y="1"/>
                  </a:moveTo>
                  <a:lnTo>
                    <a:pt x="19019" y="1957"/>
                  </a:lnTo>
                  <a:lnTo>
                    <a:pt x="1537" y="19438"/>
                  </a:lnTo>
                  <a:lnTo>
                    <a:pt x="1" y="25358"/>
                  </a:lnTo>
                  <a:lnTo>
                    <a:pt x="909" y="26022"/>
                  </a:lnTo>
                  <a:lnTo>
                    <a:pt x="2742" y="27314"/>
                  </a:lnTo>
                  <a:lnTo>
                    <a:pt x="4646" y="28519"/>
                  </a:lnTo>
                  <a:lnTo>
                    <a:pt x="6585" y="29655"/>
                  </a:lnTo>
                  <a:lnTo>
                    <a:pt x="8575" y="30737"/>
                  </a:lnTo>
                  <a:lnTo>
                    <a:pt x="10619" y="31715"/>
                  </a:lnTo>
                  <a:lnTo>
                    <a:pt x="12697" y="32623"/>
                  </a:lnTo>
                  <a:lnTo>
                    <a:pt x="14828" y="33462"/>
                  </a:lnTo>
                  <a:lnTo>
                    <a:pt x="16993" y="34195"/>
                  </a:lnTo>
                  <a:lnTo>
                    <a:pt x="19194" y="34859"/>
                  </a:lnTo>
                  <a:lnTo>
                    <a:pt x="21429" y="35435"/>
                  </a:lnTo>
                  <a:lnTo>
                    <a:pt x="23699" y="35907"/>
                  </a:lnTo>
                  <a:lnTo>
                    <a:pt x="26004" y="36291"/>
                  </a:lnTo>
                  <a:lnTo>
                    <a:pt x="28345" y="36588"/>
                  </a:lnTo>
                  <a:lnTo>
                    <a:pt x="30702" y="36797"/>
                  </a:lnTo>
                  <a:lnTo>
                    <a:pt x="33095" y="36885"/>
                  </a:lnTo>
                  <a:lnTo>
                    <a:pt x="34300" y="36902"/>
                  </a:lnTo>
                  <a:lnTo>
                    <a:pt x="77942" y="36902"/>
                  </a:lnTo>
                  <a:lnTo>
                    <a:pt x="77942" y="1974"/>
                  </a:lnTo>
                  <a:lnTo>
                    <a:pt x="34300" y="1974"/>
                  </a:lnTo>
                  <a:lnTo>
                    <a:pt x="33095" y="1957"/>
                  </a:lnTo>
                  <a:lnTo>
                    <a:pt x="30772" y="1695"/>
                  </a:lnTo>
                  <a:lnTo>
                    <a:pt x="28502" y="1188"/>
                  </a:lnTo>
                  <a:lnTo>
                    <a:pt x="26354" y="455"/>
                  </a:lnTo>
                  <a:lnTo>
                    <a:pt x="25306" y="1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6"/>
            <p:cNvSpPr/>
            <p:nvPr/>
          </p:nvSpPr>
          <p:spPr>
            <a:xfrm>
              <a:off x="6294751" y="1984075"/>
              <a:ext cx="2549350" cy="2549325"/>
            </a:xfrm>
            <a:custGeom>
              <a:rect b="b" l="l" r="r" t="t"/>
              <a:pathLst>
                <a:path extrusionOk="0" h="101973" w="101974">
                  <a:moveTo>
                    <a:pt x="55292" y="0"/>
                  </a:moveTo>
                  <a:lnTo>
                    <a:pt x="52393" y="158"/>
                  </a:lnTo>
                  <a:lnTo>
                    <a:pt x="49529" y="454"/>
                  </a:lnTo>
                  <a:lnTo>
                    <a:pt x="46717" y="874"/>
                  </a:lnTo>
                  <a:lnTo>
                    <a:pt x="43958" y="1450"/>
                  </a:lnTo>
                  <a:lnTo>
                    <a:pt x="41233" y="2148"/>
                  </a:lnTo>
                  <a:lnTo>
                    <a:pt x="38561" y="2969"/>
                  </a:lnTo>
                  <a:lnTo>
                    <a:pt x="35959" y="3930"/>
                  </a:lnTo>
                  <a:lnTo>
                    <a:pt x="33410" y="5013"/>
                  </a:lnTo>
                  <a:lnTo>
                    <a:pt x="30930" y="6200"/>
                  </a:lnTo>
                  <a:lnTo>
                    <a:pt x="28520" y="7527"/>
                  </a:lnTo>
                  <a:lnTo>
                    <a:pt x="26179" y="8942"/>
                  </a:lnTo>
                  <a:lnTo>
                    <a:pt x="23909" y="10479"/>
                  </a:lnTo>
                  <a:lnTo>
                    <a:pt x="21726" y="12103"/>
                  </a:lnTo>
                  <a:lnTo>
                    <a:pt x="19630" y="13849"/>
                  </a:lnTo>
                  <a:lnTo>
                    <a:pt x="17605" y="15683"/>
                  </a:lnTo>
                  <a:lnTo>
                    <a:pt x="15684" y="17604"/>
                  </a:lnTo>
                  <a:lnTo>
                    <a:pt x="13850" y="19630"/>
                  </a:lnTo>
                  <a:lnTo>
                    <a:pt x="12121" y="21726"/>
                  </a:lnTo>
                  <a:lnTo>
                    <a:pt x="10479" y="23909"/>
                  </a:lnTo>
                  <a:lnTo>
                    <a:pt x="8943" y="26179"/>
                  </a:lnTo>
                  <a:lnTo>
                    <a:pt x="7528" y="28519"/>
                  </a:lnTo>
                  <a:lnTo>
                    <a:pt x="6218" y="30929"/>
                  </a:lnTo>
                  <a:lnTo>
                    <a:pt x="5013" y="33409"/>
                  </a:lnTo>
                  <a:lnTo>
                    <a:pt x="3930" y="35959"/>
                  </a:lnTo>
                  <a:lnTo>
                    <a:pt x="2987" y="38561"/>
                  </a:lnTo>
                  <a:lnTo>
                    <a:pt x="2149" y="41233"/>
                  </a:lnTo>
                  <a:lnTo>
                    <a:pt x="1450" y="43940"/>
                  </a:lnTo>
                  <a:lnTo>
                    <a:pt x="892" y="46716"/>
                  </a:lnTo>
                  <a:lnTo>
                    <a:pt x="455" y="49528"/>
                  </a:lnTo>
                  <a:lnTo>
                    <a:pt x="158" y="52392"/>
                  </a:lnTo>
                  <a:lnTo>
                    <a:pt x="18" y="55291"/>
                  </a:lnTo>
                  <a:lnTo>
                    <a:pt x="1" y="56758"/>
                  </a:lnTo>
                  <a:lnTo>
                    <a:pt x="18" y="58470"/>
                  </a:lnTo>
                  <a:lnTo>
                    <a:pt x="228" y="61875"/>
                  </a:lnTo>
                  <a:lnTo>
                    <a:pt x="630" y="65228"/>
                  </a:lnTo>
                  <a:lnTo>
                    <a:pt x="1223" y="68511"/>
                  </a:lnTo>
                  <a:lnTo>
                    <a:pt x="2009" y="71742"/>
                  </a:lnTo>
                  <a:lnTo>
                    <a:pt x="2970" y="74886"/>
                  </a:lnTo>
                  <a:lnTo>
                    <a:pt x="4105" y="77942"/>
                  </a:lnTo>
                  <a:lnTo>
                    <a:pt x="5415" y="80928"/>
                  </a:lnTo>
                  <a:lnTo>
                    <a:pt x="6882" y="83810"/>
                  </a:lnTo>
                  <a:lnTo>
                    <a:pt x="8506" y="86604"/>
                  </a:lnTo>
                  <a:lnTo>
                    <a:pt x="10270" y="89294"/>
                  </a:lnTo>
                  <a:lnTo>
                    <a:pt x="12191" y="91878"/>
                  </a:lnTo>
                  <a:lnTo>
                    <a:pt x="14252" y="94341"/>
                  </a:lnTo>
                  <a:lnTo>
                    <a:pt x="16452" y="96681"/>
                  </a:lnTo>
                  <a:lnTo>
                    <a:pt x="18775" y="98899"/>
                  </a:lnTo>
                  <a:lnTo>
                    <a:pt x="21220" y="100977"/>
                  </a:lnTo>
                  <a:lnTo>
                    <a:pt x="22495" y="101972"/>
                  </a:lnTo>
                  <a:lnTo>
                    <a:pt x="47817" y="76650"/>
                  </a:lnTo>
                  <a:lnTo>
                    <a:pt x="47101" y="76318"/>
                  </a:lnTo>
                  <a:lnTo>
                    <a:pt x="45739" y="75567"/>
                  </a:lnTo>
                  <a:lnTo>
                    <a:pt x="44429" y="74746"/>
                  </a:lnTo>
                  <a:lnTo>
                    <a:pt x="43189" y="73821"/>
                  </a:lnTo>
                  <a:lnTo>
                    <a:pt x="42019" y="72825"/>
                  </a:lnTo>
                  <a:lnTo>
                    <a:pt x="40919" y="71742"/>
                  </a:lnTo>
                  <a:lnTo>
                    <a:pt x="39906" y="70590"/>
                  </a:lnTo>
                  <a:lnTo>
                    <a:pt x="38963" y="69367"/>
                  </a:lnTo>
                  <a:lnTo>
                    <a:pt x="38107" y="68075"/>
                  </a:lnTo>
                  <a:lnTo>
                    <a:pt x="37356" y="66730"/>
                  </a:lnTo>
                  <a:lnTo>
                    <a:pt x="36675" y="65316"/>
                  </a:lnTo>
                  <a:lnTo>
                    <a:pt x="36116" y="63866"/>
                  </a:lnTo>
                  <a:lnTo>
                    <a:pt x="35662" y="62347"/>
                  </a:lnTo>
                  <a:lnTo>
                    <a:pt x="35296" y="60792"/>
                  </a:lnTo>
                  <a:lnTo>
                    <a:pt x="35069" y="59203"/>
                  </a:lnTo>
                  <a:lnTo>
                    <a:pt x="34946" y="57579"/>
                  </a:lnTo>
                  <a:lnTo>
                    <a:pt x="34929" y="56758"/>
                  </a:lnTo>
                  <a:lnTo>
                    <a:pt x="34946" y="55623"/>
                  </a:lnTo>
                  <a:lnTo>
                    <a:pt x="35173" y="53423"/>
                  </a:lnTo>
                  <a:lnTo>
                    <a:pt x="35610" y="51292"/>
                  </a:lnTo>
                  <a:lnTo>
                    <a:pt x="36256" y="49249"/>
                  </a:lnTo>
                  <a:lnTo>
                    <a:pt x="37077" y="47293"/>
                  </a:lnTo>
                  <a:lnTo>
                    <a:pt x="38090" y="45424"/>
                  </a:lnTo>
                  <a:lnTo>
                    <a:pt x="39260" y="43695"/>
                  </a:lnTo>
                  <a:lnTo>
                    <a:pt x="40605" y="42071"/>
                  </a:lnTo>
                  <a:lnTo>
                    <a:pt x="42089" y="40587"/>
                  </a:lnTo>
                  <a:lnTo>
                    <a:pt x="43696" y="39259"/>
                  </a:lnTo>
                  <a:lnTo>
                    <a:pt x="45442" y="38072"/>
                  </a:lnTo>
                  <a:lnTo>
                    <a:pt x="47311" y="37076"/>
                  </a:lnTo>
                  <a:lnTo>
                    <a:pt x="49267" y="36238"/>
                  </a:lnTo>
                  <a:lnTo>
                    <a:pt x="51310" y="35609"/>
                  </a:lnTo>
                  <a:lnTo>
                    <a:pt x="53441" y="35173"/>
                  </a:lnTo>
                  <a:lnTo>
                    <a:pt x="55641" y="34946"/>
                  </a:lnTo>
                  <a:lnTo>
                    <a:pt x="56759" y="34928"/>
                  </a:lnTo>
                  <a:lnTo>
                    <a:pt x="57580" y="34928"/>
                  </a:lnTo>
                  <a:lnTo>
                    <a:pt x="59204" y="35051"/>
                  </a:lnTo>
                  <a:lnTo>
                    <a:pt x="60810" y="35295"/>
                  </a:lnTo>
                  <a:lnTo>
                    <a:pt x="62365" y="35644"/>
                  </a:lnTo>
                  <a:lnTo>
                    <a:pt x="63867" y="36116"/>
                  </a:lnTo>
                  <a:lnTo>
                    <a:pt x="65316" y="36675"/>
                  </a:lnTo>
                  <a:lnTo>
                    <a:pt x="66731" y="37338"/>
                  </a:lnTo>
                  <a:lnTo>
                    <a:pt x="68075" y="38089"/>
                  </a:lnTo>
                  <a:lnTo>
                    <a:pt x="69368" y="38945"/>
                  </a:lnTo>
                  <a:lnTo>
                    <a:pt x="70590" y="39888"/>
                  </a:lnTo>
                  <a:lnTo>
                    <a:pt x="71743" y="40901"/>
                  </a:lnTo>
                  <a:lnTo>
                    <a:pt x="72826" y="42001"/>
                  </a:lnTo>
                  <a:lnTo>
                    <a:pt x="73821" y="43171"/>
                  </a:lnTo>
                  <a:lnTo>
                    <a:pt x="74747" y="44429"/>
                  </a:lnTo>
                  <a:lnTo>
                    <a:pt x="75585" y="45721"/>
                  </a:lnTo>
                  <a:lnTo>
                    <a:pt x="76318" y="47101"/>
                  </a:lnTo>
                  <a:lnTo>
                    <a:pt x="76650" y="47799"/>
                  </a:lnTo>
                  <a:lnTo>
                    <a:pt x="101973" y="22476"/>
                  </a:lnTo>
                  <a:lnTo>
                    <a:pt x="100978" y="21219"/>
                  </a:lnTo>
                  <a:lnTo>
                    <a:pt x="98899" y="18774"/>
                  </a:lnTo>
                  <a:lnTo>
                    <a:pt x="96681" y="16451"/>
                  </a:lnTo>
                  <a:lnTo>
                    <a:pt x="94341" y="14251"/>
                  </a:lnTo>
                  <a:lnTo>
                    <a:pt x="91879" y="12190"/>
                  </a:lnTo>
                  <a:lnTo>
                    <a:pt x="89294" y="10269"/>
                  </a:lnTo>
                  <a:lnTo>
                    <a:pt x="86605" y="8488"/>
                  </a:lnTo>
                  <a:lnTo>
                    <a:pt x="83828" y="6864"/>
                  </a:lnTo>
                  <a:lnTo>
                    <a:pt x="80929" y="5397"/>
                  </a:lnTo>
                  <a:lnTo>
                    <a:pt x="77960" y="4087"/>
                  </a:lnTo>
                  <a:lnTo>
                    <a:pt x="74886" y="2952"/>
                  </a:lnTo>
                  <a:lnTo>
                    <a:pt x="71743" y="1991"/>
                  </a:lnTo>
                  <a:lnTo>
                    <a:pt x="68530" y="1223"/>
                  </a:lnTo>
                  <a:lnTo>
                    <a:pt x="65229" y="612"/>
                  </a:lnTo>
                  <a:lnTo>
                    <a:pt x="61893" y="210"/>
                  </a:lnTo>
                  <a:lnTo>
                    <a:pt x="58488" y="18"/>
                  </a:lnTo>
                  <a:lnTo>
                    <a:pt x="56759" y="0"/>
                  </a:ln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" name="Google Shape;222;p36"/>
          <p:cNvSpPr txBox="1"/>
          <p:nvPr/>
        </p:nvSpPr>
        <p:spPr>
          <a:xfrm>
            <a:off x="761950" y="2219400"/>
            <a:ext cx="17409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23" name="Google Shape;223;p36"/>
          <p:cNvSpPr txBox="1"/>
          <p:nvPr/>
        </p:nvSpPr>
        <p:spPr>
          <a:xfrm>
            <a:off x="2707204" y="2219400"/>
            <a:ext cx="17409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24" name="Google Shape;224;p36"/>
          <p:cNvSpPr txBox="1"/>
          <p:nvPr/>
        </p:nvSpPr>
        <p:spPr>
          <a:xfrm>
            <a:off x="4674206" y="2219400"/>
            <a:ext cx="17409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25" name="Google Shape;225;p36"/>
          <p:cNvSpPr txBox="1"/>
          <p:nvPr/>
        </p:nvSpPr>
        <p:spPr>
          <a:xfrm>
            <a:off x="6641207" y="2219400"/>
            <a:ext cx="17409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6_Two columns">
  <p:cSld name="CUSTOM_2_2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762025" y="1514225"/>
            <a:ext cx="3810000" cy="2819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9" name="Google Shape;229;p37"/>
          <p:cNvSpPr txBox="1"/>
          <p:nvPr>
            <p:ph idx="2" type="body"/>
          </p:nvPr>
        </p:nvSpPr>
        <p:spPr>
          <a:xfrm>
            <a:off x="4571950" y="1514225"/>
            <a:ext cx="3810000" cy="2819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grpSp>
        <p:nvGrpSpPr>
          <p:cNvPr id="230" name="Google Shape;230;p37"/>
          <p:cNvGrpSpPr/>
          <p:nvPr/>
        </p:nvGrpSpPr>
        <p:grpSpPr>
          <a:xfrm>
            <a:off x="502528" y="4542252"/>
            <a:ext cx="1539938" cy="287844"/>
            <a:chOff x="238125" y="2182350"/>
            <a:chExt cx="7149200" cy="1336325"/>
          </a:xfrm>
        </p:grpSpPr>
        <p:sp>
          <p:nvSpPr>
            <p:cNvPr id="231" name="Google Shape;231;p37"/>
            <p:cNvSpPr/>
            <p:nvPr/>
          </p:nvSpPr>
          <p:spPr>
            <a:xfrm>
              <a:off x="3329700" y="2212350"/>
              <a:ext cx="437400" cy="832500"/>
            </a:xfrm>
            <a:custGeom>
              <a:rect b="b" l="l" r="r" t="t"/>
              <a:pathLst>
                <a:path extrusionOk="0" h="33300" w="17496">
                  <a:moveTo>
                    <a:pt x="8775" y="0"/>
                  </a:moveTo>
                  <a:cubicBezTo>
                    <a:pt x="3924" y="0"/>
                    <a:pt x="0" y="3924"/>
                    <a:pt x="0" y="8775"/>
                  </a:cubicBezTo>
                  <a:lnTo>
                    <a:pt x="0" y="33300"/>
                  </a:lnTo>
                  <a:lnTo>
                    <a:pt x="17495" y="33300"/>
                  </a:lnTo>
                  <a:lnTo>
                    <a:pt x="17495" y="8775"/>
                  </a:lnTo>
                  <a:cubicBezTo>
                    <a:pt x="17495" y="3924"/>
                    <a:pt x="13571" y="0"/>
                    <a:pt x="8775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7"/>
            <p:cNvSpPr/>
            <p:nvPr/>
          </p:nvSpPr>
          <p:spPr>
            <a:xfrm>
              <a:off x="2919575" y="3042100"/>
              <a:ext cx="847525" cy="422400"/>
            </a:xfrm>
            <a:custGeom>
              <a:rect b="b" l="l" r="r" t="t"/>
              <a:pathLst>
                <a:path extrusionOk="0" h="16896" w="33901">
                  <a:moveTo>
                    <a:pt x="0" y="1"/>
                  </a:moveTo>
                  <a:cubicBezTo>
                    <a:pt x="0" y="9320"/>
                    <a:pt x="7631" y="16896"/>
                    <a:pt x="16950" y="16896"/>
                  </a:cubicBezTo>
                  <a:cubicBezTo>
                    <a:pt x="26325" y="16896"/>
                    <a:pt x="33900" y="9320"/>
                    <a:pt x="33900" y="1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7"/>
            <p:cNvSpPr/>
            <p:nvPr/>
          </p:nvSpPr>
          <p:spPr>
            <a:xfrm>
              <a:off x="4325700" y="2182350"/>
              <a:ext cx="1169075" cy="1088675"/>
            </a:xfrm>
            <a:custGeom>
              <a:rect b="b" l="l" r="r" t="t"/>
              <a:pathLst>
                <a:path extrusionOk="0" h="43547" w="46763">
                  <a:moveTo>
                    <a:pt x="23264" y="1"/>
                  </a:moveTo>
                  <a:cubicBezTo>
                    <a:pt x="21554" y="1"/>
                    <a:pt x="19845" y="914"/>
                    <a:pt x="19022" y="2726"/>
                  </a:cubicBezTo>
                  <a:lnTo>
                    <a:pt x="1" y="43547"/>
                  </a:lnTo>
                  <a:lnTo>
                    <a:pt x="46763" y="43547"/>
                  </a:lnTo>
                  <a:lnTo>
                    <a:pt x="27469" y="2672"/>
                  </a:lnTo>
                  <a:cubicBezTo>
                    <a:pt x="26631" y="887"/>
                    <a:pt x="24947" y="1"/>
                    <a:pt x="23264" y="1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7"/>
            <p:cNvSpPr/>
            <p:nvPr/>
          </p:nvSpPr>
          <p:spPr>
            <a:xfrm>
              <a:off x="4748100" y="2761425"/>
              <a:ext cx="671750" cy="630875"/>
            </a:xfrm>
            <a:custGeom>
              <a:rect b="b" l="l" r="r" t="t"/>
              <a:pathLst>
                <a:path extrusionOk="0" h="25235" w="26870">
                  <a:moveTo>
                    <a:pt x="0" y="1"/>
                  </a:moveTo>
                  <a:lnTo>
                    <a:pt x="0" y="25234"/>
                  </a:lnTo>
                  <a:lnTo>
                    <a:pt x="26869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7"/>
            <p:cNvSpPr/>
            <p:nvPr/>
          </p:nvSpPr>
          <p:spPr>
            <a:xfrm>
              <a:off x="6588875" y="2193275"/>
              <a:ext cx="628150" cy="1068225"/>
            </a:xfrm>
            <a:custGeom>
              <a:rect b="b" l="l" r="r" t="t"/>
              <a:pathLst>
                <a:path extrusionOk="0" h="42729" w="25126">
                  <a:moveTo>
                    <a:pt x="12590" y="0"/>
                  </a:moveTo>
                  <a:cubicBezTo>
                    <a:pt x="5614" y="0"/>
                    <a:pt x="0" y="5614"/>
                    <a:pt x="0" y="12535"/>
                  </a:cubicBezTo>
                  <a:lnTo>
                    <a:pt x="0" y="42728"/>
                  </a:lnTo>
                  <a:lnTo>
                    <a:pt x="25125" y="42728"/>
                  </a:lnTo>
                  <a:lnTo>
                    <a:pt x="25125" y="12535"/>
                  </a:lnTo>
                  <a:cubicBezTo>
                    <a:pt x="25125" y="5614"/>
                    <a:pt x="19512" y="0"/>
                    <a:pt x="12590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7"/>
            <p:cNvSpPr/>
            <p:nvPr/>
          </p:nvSpPr>
          <p:spPr>
            <a:xfrm>
              <a:off x="5964825" y="2193275"/>
              <a:ext cx="628150" cy="1068225"/>
            </a:xfrm>
            <a:custGeom>
              <a:rect b="b" l="l" r="r" t="t"/>
              <a:pathLst>
                <a:path extrusionOk="0" h="42729" w="25126">
                  <a:moveTo>
                    <a:pt x="12591" y="0"/>
                  </a:moveTo>
                  <a:cubicBezTo>
                    <a:pt x="5614" y="0"/>
                    <a:pt x="1" y="5614"/>
                    <a:pt x="1" y="12535"/>
                  </a:cubicBezTo>
                  <a:lnTo>
                    <a:pt x="1" y="42728"/>
                  </a:lnTo>
                  <a:lnTo>
                    <a:pt x="25126" y="42728"/>
                  </a:lnTo>
                  <a:lnTo>
                    <a:pt x="25126" y="12535"/>
                  </a:lnTo>
                  <a:cubicBezTo>
                    <a:pt x="25126" y="5614"/>
                    <a:pt x="19512" y="0"/>
                    <a:pt x="12591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7"/>
            <p:cNvSpPr/>
            <p:nvPr/>
          </p:nvSpPr>
          <p:spPr>
            <a:xfrm>
              <a:off x="6676075" y="2870775"/>
              <a:ext cx="711250" cy="647900"/>
            </a:xfrm>
            <a:custGeom>
              <a:rect b="b" l="l" r="r" t="t"/>
              <a:pathLst>
                <a:path extrusionOk="0" h="25916" w="28450">
                  <a:moveTo>
                    <a:pt x="14225" y="0"/>
                  </a:moveTo>
                  <a:cubicBezTo>
                    <a:pt x="10914" y="0"/>
                    <a:pt x="7603" y="1268"/>
                    <a:pt x="5069" y="3802"/>
                  </a:cubicBezTo>
                  <a:cubicBezTo>
                    <a:pt x="0" y="8870"/>
                    <a:pt x="0" y="17045"/>
                    <a:pt x="5069" y="22114"/>
                  </a:cubicBezTo>
                  <a:cubicBezTo>
                    <a:pt x="7603" y="24648"/>
                    <a:pt x="10914" y="25915"/>
                    <a:pt x="14225" y="25915"/>
                  </a:cubicBezTo>
                  <a:cubicBezTo>
                    <a:pt x="17536" y="25915"/>
                    <a:pt x="20847" y="24648"/>
                    <a:pt x="23381" y="22114"/>
                  </a:cubicBezTo>
                  <a:cubicBezTo>
                    <a:pt x="28450" y="17045"/>
                    <a:pt x="28450" y="8870"/>
                    <a:pt x="23381" y="3802"/>
                  </a:cubicBezTo>
                  <a:cubicBezTo>
                    <a:pt x="20847" y="1268"/>
                    <a:pt x="17536" y="0"/>
                    <a:pt x="14225" y="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7"/>
            <p:cNvSpPr/>
            <p:nvPr/>
          </p:nvSpPr>
          <p:spPr>
            <a:xfrm>
              <a:off x="238125" y="2532175"/>
              <a:ext cx="421025" cy="643475"/>
            </a:xfrm>
            <a:custGeom>
              <a:rect b="b" l="l" r="r" t="t"/>
              <a:pathLst>
                <a:path extrusionOk="0" h="25739" w="16841">
                  <a:moveTo>
                    <a:pt x="8858" y="1"/>
                  </a:moveTo>
                  <a:cubicBezTo>
                    <a:pt x="8704" y="1"/>
                    <a:pt x="8549" y="5"/>
                    <a:pt x="8393" y="15"/>
                  </a:cubicBezTo>
                  <a:cubicBezTo>
                    <a:pt x="8258" y="7"/>
                    <a:pt x="8123" y="4"/>
                    <a:pt x="7988" y="4"/>
                  </a:cubicBezTo>
                  <a:cubicBezTo>
                    <a:pt x="6115" y="4"/>
                    <a:pt x="4316" y="706"/>
                    <a:pt x="2943" y="1977"/>
                  </a:cubicBezTo>
                  <a:cubicBezTo>
                    <a:pt x="1635" y="3121"/>
                    <a:pt x="872" y="4811"/>
                    <a:pt x="872" y="6555"/>
                  </a:cubicBezTo>
                  <a:cubicBezTo>
                    <a:pt x="818" y="8135"/>
                    <a:pt x="1417" y="9661"/>
                    <a:pt x="2562" y="10751"/>
                  </a:cubicBezTo>
                  <a:cubicBezTo>
                    <a:pt x="3979" y="12005"/>
                    <a:pt x="5668" y="12931"/>
                    <a:pt x="7521" y="13422"/>
                  </a:cubicBezTo>
                  <a:cubicBezTo>
                    <a:pt x="9156" y="13858"/>
                    <a:pt x="10737" y="14566"/>
                    <a:pt x="12154" y="15547"/>
                  </a:cubicBezTo>
                  <a:cubicBezTo>
                    <a:pt x="13135" y="16256"/>
                    <a:pt x="13680" y="17455"/>
                    <a:pt x="13625" y="18708"/>
                  </a:cubicBezTo>
                  <a:cubicBezTo>
                    <a:pt x="13625" y="19853"/>
                    <a:pt x="13080" y="20943"/>
                    <a:pt x="12099" y="21597"/>
                  </a:cubicBezTo>
                  <a:cubicBezTo>
                    <a:pt x="11180" y="22261"/>
                    <a:pt x="10022" y="22637"/>
                    <a:pt x="8848" y="22637"/>
                  </a:cubicBezTo>
                  <a:cubicBezTo>
                    <a:pt x="8769" y="22637"/>
                    <a:pt x="8690" y="22636"/>
                    <a:pt x="8611" y="22632"/>
                  </a:cubicBezTo>
                  <a:cubicBezTo>
                    <a:pt x="8543" y="22635"/>
                    <a:pt x="8475" y="22636"/>
                    <a:pt x="8407" y="22636"/>
                  </a:cubicBezTo>
                  <a:cubicBezTo>
                    <a:pt x="7123" y="22636"/>
                    <a:pt x="5946" y="22150"/>
                    <a:pt x="5014" y="21270"/>
                  </a:cubicBezTo>
                  <a:cubicBezTo>
                    <a:pt x="3979" y="20398"/>
                    <a:pt x="3216" y="19199"/>
                    <a:pt x="2889" y="17891"/>
                  </a:cubicBezTo>
                  <a:lnTo>
                    <a:pt x="0" y="19035"/>
                  </a:lnTo>
                  <a:cubicBezTo>
                    <a:pt x="436" y="21052"/>
                    <a:pt x="1635" y="22796"/>
                    <a:pt x="3325" y="23995"/>
                  </a:cubicBezTo>
                  <a:cubicBezTo>
                    <a:pt x="4905" y="25085"/>
                    <a:pt x="6704" y="25684"/>
                    <a:pt x="8611" y="25739"/>
                  </a:cubicBezTo>
                  <a:cubicBezTo>
                    <a:pt x="9592" y="25739"/>
                    <a:pt x="10573" y="25575"/>
                    <a:pt x="11500" y="25303"/>
                  </a:cubicBezTo>
                  <a:cubicBezTo>
                    <a:pt x="12426" y="25030"/>
                    <a:pt x="13353" y="24594"/>
                    <a:pt x="14116" y="24049"/>
                  </a:cubicBezTo>
                  <a:cubicBezTo>
                    <a:pt x="14988" y="23450"/>
                    <a:pt x="15642" y="22687"/>
                    <a:pt x="16078" y="21815"/>
                  </a:cubicBezTo>
                  <a:cubicBezTo>
                    <a:pt x="16623" y="20834"/>
                    <a:pt x="16841" y="19744"/>
                    <a:pt x="16841" y="18599"/>
                  </a:cubicBezTo>
                  <a:cubicBezTo>
                    <a:pt x="16841" y="17509"/>
                    <a:pt x="16623" y="16474"/>
                    <a:pt x="16187" y="15438"/>
                  </a:cubicBezTo>
                  <a:cubicBezTo>
                    <a:pt x="15751" y="14566"/>
                    <a:pt x="15097" y="13749"/>
                    <a:pt x="14334" y="13204"/>
                  </a:cubicBezTo>
                  <a:cubicBezTo>
                    <a:pt x="13516" y="12604"/>
                    <a:pt x="12699" y="12114"/>
                    <a:pt x="11827" y="11732"/>
                  </a:cubicBezTo>
                  <a:cubicBezTo>
                    <a:pt x="10846" y="11296"/>
                    <a:pt x="9810" y="10915"/>
                    <a:pt x="8775" y="10588"/>
                  </a:cubicBezTo>
                  <a:cubicBezTo>
                    <a:pt x="7521" y="10206"/>
                    <a:pt x="6322" y="9661"/>
                    <a:pt x="5287" y="8898"/>
                  </a:cubicBezTo>
                  <a:cubicBezTo>
                    <a:pt x="4524" y="8353"/>
                    <a:pt x="4088" y="7481"/>
                    <a:pt x="4088" y="6555"/>
                  </a:cubicBezTo>
                  <a:cubicBezTo>
                    <a:pt x="4088" y="5574"/>
                    <a:pt x="4578" y="4647"/>
                    <a:pt x="5396" y="4048"/>
                  </a:cubicBezTo>
                  <a:cubicBezTo>
                    <a:pt x="6205" y="3390"/>
                    <a:pt x="7203" y="3061"/>
                    <a:pt x="8258" y="3061"/>
                  </a:cubicBezTo>
                  <a:cubicBezTo>
                    <a:pt x="8339" y="3061"/>
                    <a:pt x="8420" y="3063"/>
                    <a:pt x="8502" y="3067"/>
                  </a:cubicBezTo>
                  <a:cubicBezTo>
                    <a:pt x="8626" y="3054"/>
                    <a:pt x="8751" y="3048"/>
                    <a:pt x="8877" y="3048"/>
                  </a:cubicBezTo>
                  <a:cubicBezTo>
                    <a:pt x="9850" y="3048"/>
                    <a:pt x="10836" y="3414"/>
                    <a:pt x="11609" y="3993"/>
                  </a:cubicBezTo>
                  <a:cubicBezTo>
                    <a:pt x="12372" y="4538"/>
                    <a:pt x="12862" y="5301"/>
                    <a:pt x="13135" y="6173"/>
                  </a:cubicBezTo>
                  <a:lnTo>
                    <a:pt x="16023" y="4974"/>
                  </a:lnTo>
                  <a:cubicBezTo>
                    <a:pt x="15533" y="3612"/>
                    <a:pt x="14661" y="2413"/>
                    <a:pt x="13516" y="1541"/>
                  </a:cubicBezTo>
                  <a:cubicBezTo>
                    <a:pt x="12168" y="542"/>
                    <a:pt x="10546" y="1"/>
                    <a:pt x="8858" y="1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7"/>
            <p:cNvSpPr/>
            <p:nvPr/>
          </p:nvSpPr>
          <p:spPr>
            <a:xfrm>
              <a:off x="709550" y="2611550"/>
              <a:ext cx="273900" cy="557650"/>
            </a:xfrm>
            <a:custGeom>
              <a:rect b="b" l="l" r="r" t="t"/>
              <a:pathLst>
                <a:path extrusionOk="0" h="22306" w="10956">
                  <a:moveTo>
                    <a:pt x="2943" y="1"/>
                  </a:moveTo>
                  <a:lnTo>
                    <a:pt x="2943" y="5124"/>
                  </a:lnTo>
                  <a:lnTo>
                    <a:pt x="0" y="5124"/>
                  </a:lnTo>
                  <a:lnTo>
                    <a:pt x="0" y="8067"/>
                  </a:lnTo>
                  <a:lnTo>
                    <a:pt x="2943" y="8067"/>
                  </a:lnTo>
                  <a:lnTo>
                    <a:pt x="2943" y="16896"/>
                  </a:lnTo>
                  <a:cubicBezTo>
                    <a:pt x="2834" y="18367"/>
                    <a:pt x="3380" y="19784"/>
                    <a:pt x="4361" y="20874"/>
                  </a:cubicBezTo>
                  <a:cubicBezTo>
                    <a:pt x="5358" y="21772"/>
                    <a:pt x="6676" y="22305"/>
                    <a:pt x="8021" y="22305"/>
                  </a:cubicBezTo>
                  <a:cubicBezTo>
                    <a:pt x="8145" y="22305"/>
                    <a:pt x="8269" y="22301"/>
                    <a:pt x="8394" y="22291"/>
                  </a:cubicBezTo>
                  <a:cubicBezTo>
                    <a:pt x="9266" y="22291"/>
                    <a:pt x="10138" y="22128"/>
                    <a:pt x="10955" y="21801"/>
                  </a:cubicBezTo>
                  <a:lnTo>
                    <a:pt x="9865" y="19076"/>
                  </a:lnTo>
                  <a:cubicBezTo>
                    <a:pt x="9375" y="19294"/>
                    <a:pt x="8884" y="19348"/>
                    <a:pt x="8394" y="19348"/>
                  </a:cubicBezTo>
                  <a:cubicBezTo>
                    <a:pt x="6868" y="19348"/>
                    <a:pt x="6105" y="18476"/>
                    <a:pt x="6105" y="16623"/>
                  </a:cubicBezTo>
                  <a:lnTo>
                    <a:pt x="6105" y="8067"/>
                  </a:lnTo>
                  <a:lnTo>
                    <a:pt x="10247" y="8067"/>
                  </a:lnTo>
                  <a:lnTo>
                    <a:pt x="10247" y="5124"/>
                  </a:lnTo>
                  <a:lnTo>
                    <a:pt x="6105" y="5124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7"/>
            <p:cNvSpPr/>
            <p:nvPr/>
          </p:nvSpPr>
          <p:spPr>
            <a:xfrm>
              <a:off x="1052900" y="2739625"/>
              <a:ext cx="376100" cy="436025"/>
            </a:xfrm>
            <a:custGeom>
              <a:rect b="b" l="l" r="r" t="t"/>
              <a:pathLst>
                <a:path extrusionOk="0" h="17441" w="15044">
                  <a:moveTo>
                    <a:pt x="110" y="1"/>
                  </a:moveTo>
                  <a:lnTo>
                    <a:pt x="110" y="10356"/>
                  </a:lnTo>
                  <a:cubicBezTo>
                    <a:pt x="1" y="12209"/>
                    <a:pt x="600" y="14007"/>
                    <a:pt x="1745" y="15479"/>
                  </a:cubicBezTo>
                  <a:cubicBezTo>
                    <a:pt x="2835" y="16787"/>
                    <a:pt x="4415" y="17441"/>
                    <a:pt x="6541" y="17441"/>
                  </a:cubicBezTo>
                  <a:cubicBezTo>
                    <a:pt x="7631" y="17441"/>
                    <a:pt x="8721" y="17114"/>
                    <a:pt x="9647" y="16569"/>
                  </a:cubicBezTo>
                  <a:cubicBezTo>
                    <a:pt x="10574" y="16078"/>
                    <a:pt x="11337" y="15424"/>
                    <a:pt x="11882" y="14552"/>
                  </a:cubicBezTo>
                  <a:lnTo>
                    <a:pt x="11991" y="14552"/>
                  </a:lnTo>
                  <a:lnTo>
                    <a:pt x="11991" y="16896"/>
                  </a:lnTo>
                  <a:lnTo>
                    <a:pt x="15043" y="16896"/>
                  </a:lnTo>
                  <a:lnTo>
                    <a:pt x="15043" y="1"/>
                  </a:lnTo>
                  <a:lnTo>
                    <a:pt x="11882" y="1"/>
                  </a:lnTo>
                  <a:lnTo>
                    <a:pt x="11882" y="9320"/>
                  </a:lnTo>
                  <a:cubicBezTo>
                    <a:pt x="11882" y="10628"/>
                    <a:pt x="11446" y="11936"/>
                    <a:pt x="10628" y="12972"/>
                  </a:cubicBezTo>
                  <a:cubicBezTo>
                    <a:pt x="9920" y="13953"/>
                    <a:pt x="8721" y="14552"/>
                    <a:pt x="7467" y="14552"/>
                  </a:cubicBezTo>
                  <a:cubicBezTo>
                    <a:pt x="4688" y="14552"/>
                    <a:pt x="3271" y="12972"/>
                    <a:pt x="3271" y="9811"/>
                  </a:cubicBezTo>
                  <a:lnTo>
                    <a:pt x="3271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7"/>
            <p:cNvSpPr/>
            <p:nvPr/>
          </p:nvSpPr>
          <p:spPr>
            <a:xfrm>
              <a:off x="1512075" y="2546150"/>
              <a:ext cx="425150" cy="629500"/>
            </a:xfrm>
            <a:custGeom>
              <a:rect b="b" l="l" r="r" t="t"/>
              <a:pathLst>
                <a:path extrusionOk="0" h="25180" w="17006">
                  <a:moveTo>
                    <a:pt x="8612" y="10097"/>
                  </a:moveTo>
                  <a:cubicBezTo>
                    <a:pt x="10002" y="10097"/>
                    <a:pt x="11391" y="10655"/>
                    <a:pt x="12427" y="11773"/>
                  </a:cubicBezTo>
                  <a:cubicBezTo>
                    <a:pt x="13462" y="12972"/>
                    <a:pt x="14062" y="14552"/>
                    <a:pt x="13953" y="16187"/>
                  </a:cubicBezTo>
                  <a:cubicBezTo>
                    <a:pt x="14062" y="17822"/>
                    <a:pt x="13462" y="19403"/>
                    <a:pt x="12427" y="20656"/>
                  </a:cubicBezTo>
                  <a:cubicBezTo>
                    <a:pt x="11446" y="21692"/>
                    <a:pt x="10029" y="22291"/>
                    <a:pt x="8612" y="22291"/>
                  </a:cubicBezTo>
                  <a:cubicBezTo>
                    <a:pt x="7140" y="22291"/>
                    <a:pt x="5778" y="21692"/>
                    <a:pt x="4797" y="20602"/>
                  </a:cubicBezTo>
                  <a:cubicBezTo>
                    <a:pt x="3707" y="19403"/>
                    <a:pt x="3162" y="17822"/>
                    <a:pt x="3216" y="16187"/>
                  </a:cubicBezTo>
                  <a:cubicBezTo>
                    <a:pt x="3162" y="14552"/>
                    <a:pt x="3707" y="12972"/>
                    <a:pt x="4797" y="11773"/>
                  </a:cubicBezTo>
                  <a:cubicBezTo>
                    <a:pt x="5832" y="10655"/>
                    <a:pt x="7222" y="10097"/>
                    <a:pt x="8612" y="10097"/>
                  </a:cubicBezTo>
                  <a:close/>
                  <a:moveTo>
                    <a:pt x="13844" y="1"/>
                  </a:moveTo>
                  <a:lnTo>
                    <a:pt x="13844" y="7740"/>
                  </a:lnTo>
                  <a:lnTo>
                    <a:pt x="13953" y="10083"/>
                  </a:lnTo>
                  <a:lnTo>
                    <a:pt x="13844" y="10083"/>
                  </a:lnTo>
                  <a:cubicBezTo>
                    <a:pt x="13244" y="9211"/>
                    <a:pt x="12481" y="8503"/>
                    <a:pt x="11555" y="8012"/>
                  </a:cubicBezTo>
                  <a:cubicBezTo>
                    <a:pt x="10465" y="7467"/>
                    <a:pt x="9266" y="7195"/>
                    <a:pt x="8067" y="7195"/>
                  </a:cubicBezTo>
                  <a:cubicBezTo>
                    <a:pt x="5887" y="7195"/>
                    <a:pt x="3870" y="8121"/>
                    <a:pt x="2453" y="9811"/>
                  </a:cubicBezTo>
                  <a:cubicBezTo>
                    <a:pt x="818" y="11555"/>
                    <a:pt x="1" y="13844"/>
                    <a:pt x="55" y="16187"/>
                  </a:cubicBezTo>
                  <a:cubicBezTo>
                    <a:pt x="1" y="18531"/>
                    <a:pt x="818" y="20820"/>
                    <a:pt x="2453" y="22618"/>
                  </a:cubicBezTo>
                  <a:cubicBezTo>
                    <a:pt x="3870" y="24253"/>
                    <a:pt x="5887" y="25180"/>
                    <a:pt x="8067" y="25180"/>
                  </a:cubicBezTo>
                  <a:cubicBezTo>
                    <a:pt x="9266" y="25180"/>
                    <a:pt x="10465" y="24907"/>
                    <a:pt x="11555" y="24308"/>
                  </a:cubicBezTo>
                  <a:cubicBezTo>
                    <a:pt x="12481" y="23872"/>
                    <a:pt x="13244" y="23163"/>
                    <a:pt x="13844" y="22291"/>
                  </a:cubicBezTo>
                  <a:lnTo>
                    <a:pt x="13953" y="22291"/>
                  </a:lnTo>
                  <a:lnTo>
                    <a:pt x="13953" y="24635"/>
                  </a:lnTo>
                  <a:lnTo>
                    <a:pt x="17005" y="24635"/>
                  </a:lnTo>
                  <a:lnTo>
                    <a:pt x="17005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7"/>
            <p:cNvSpPr/>
            <p:nvPr/>
          </p:nvSpPr>
          <p:spPr>
            <a:xfrm>
              <a:off x="2006675" y="2739625"/>
              <a:ext cx="419675" cy="607700"/>
            </a:xfrm>
            <a:custGeom>
              <a:rect b="b" l="l" r="r" t="t"/>
              <a:pathLst>
                <a:path extrusionOk="0" h="24308" w="16787">
                  <a:moveTo>
                    <a:pt x="1" y="1"/>
                  </a:moveTo>
                  <a:lnTo>
                    <a:pt x="6922" y="15806"/>
                  </a:lnTo>
                  <a:lnTo>
                    <a:pt x="2998" y="24308"/>
                  </a:lnTo>
                  <a:lnTo>
                    <a:pt x="6268" y="24308"/>
                  </a:lnTo>
                  <a:lnTo>
                    <a:pt x="16787" y="1"/>
                  </a:lnTo>
                  <a:lnTo>
                    <a:pt x="13353" y="1"/>
                  </a:lnTo>
                  <a:lnTo>
                    <a:pt x="8448" y="12154"/>
                  </a:lnTo>
                  <a:lnTo>
                    <a:pt x="8394" y="12154"/>
                  </a:lnTo>
                  <a:lnTo>
                    <a:pt x="3380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Google Shape;243;p37"/>
          <p:cNvGrpSpPr/>
          <p:nvPr/>
        </p:nvGrpSpPr>
        <p:grpSpPr>
          <a:xfrm>
            <a:off x="8169169" y="4514914"/>
            <a:ext cx="425774" cy="342471"/>
            <a:chOff x="6294751" y="783425"/>
            <a:chExt cx="5020925" cy="4038575"/>
          </a:xfrm>
        </p:grpSpPr>
        <p:sp>
          <p:nvSpPr>
            <p:cNvPr id="244" name="Google Shape;244;p37"/>
            <p:cNvSpPr/>
            <p:nvPr/>
          </p:nvSpPr>
          <p:spPr>
            <a:xfrm>
              <a:off x="6909501" y="783425"/>
              <a:ext cx="3199425" cy="1450400"/>
            </a:xfrm>
            <a:custGeom>
              <a:rect b="b" l="l" r="r" t="t"/>
              <a:pathLst>
                <a:path extrusionOk="0" h="58016" w="127977">
                  <a:moveTo>
                    <a:pt x="74135" y="0"/>
                  </a:moveTo>
                  <a:lnTo>
                    <a:pt x="70782" y="158"/>
                  </a:lnTo>
                  <a:lnTo>
                    <a:pt x="67446" y="437"/>
                  </a:lnTo>
                  <a:lnTo>
                    <a:pt x="64163" y="856"/>
                  </a:lnTo>
                  <a:lnTo>
                    <a:pt x="60932" y="1415"/>
                  </a:lnTo>
                  <a:lnTo>
                    <a:pt x="57736" y="2096"/>
                  </a:lnTo>
                  <a:lnTo>
                    <a:pt x="54593" y="2899"/>
                  </a:lnTo>
                  <a:lnTo>
                    <a:pt x="51501" y="3843"/>
                  </a:lnTo>
                  <a:lnTo>
                    <a:pt x="48463" y="4908"/>
                  </a:lnTo>
                  <a:lnTo>
                    <a:pt x="45476" y="6095"/>
                  </a:lnTo>
                  <a:lnTo>
                    <a:pt x="42560" y="7388"/>
                  </a:lnTo>
                  <a:lnTo>
                    <a:pt x="39713" y="8802"/>
                  </a:lnTo>
                  <a:lnTo>
                    <a:pt x="36919" y="10322"/>
                  </a:lnTo>
                  <a:lnTo>
                    <a:pt x="34195" y="11963"/>
                  </a:lnTo>
                  <a:lnTo>
                    <a:pt x="31558" y="13692"/>
                  </a:lnTo>
                  <a:lnTo>
                    <a:pt x="28973" y="15526"/>
                  </a:lnTo>
                  <a:lnTo>
                    <a:pt x="26493" y="17464"/>
                  </a:lnTo>
                  <a:lnTo>
                    <a:pt x="24066" y="19508"/>
                  </a:lnTo>
                  <a:lnTo>
                    <a:pt x="21743" y="21621"/>
                  </a:lnTo>
                  <a:lnTo>
                    <a:pt x="19507" y="23839"/>
                  </a:lnTo>
                  <a:lnTo>
                    <a:pt x="17342" y="26161"/>
                  </a:lnTo>
                  <a:lnTo>
                    <a:pt x="15299" y="28537"/>
                  </a:lnTo>
                  <a:lnTo>
                    <a:pt x="13325" y="31016"/>
                  </a:lnTo>
                  <a:lnTo>
                    <a:pt x="11457" y="33566"/>
                  </a:lnTo>
                  <a:lnTo>
                    <a:pt x="9693" y="36186"/>
                  </a:lnTo>
                  <a:lnTo>
                    <a:pt x="8034" y="38893"/>
                  </a:lnTo>
                  <a:lnTo>
                    <a:pt x="6479" y="41669"/>
                  </a:lnTo>
                  <a:lnTo>
                    <a:pt x="5047" y="44499"/>
                  </a:lnTo>
                  <a:lnTo>
                    <a:pt x="3703" y="47398"/>
                  </a:lnTo>
                  <a:lnTo>
                    <a:pt x="2498" y="50367"/>
                  </a:lnTo>
                  <a:lnTo>
                    <a:pt x="1397" y="53388"/>
                  </a:lnTo>
                  <a:lnTo>
                    <a:pt x="419" y="56461"/>
                  </a:lnTo>
                  <a:lnTo>
                    <a:pt x="0" y="58016"/>
                  </a:lnTo>
                  <a:lnTo>
                    <a:pt x="367" y="57789"/>
                  </a:lnTo>
                  <a:lnTo>
                    <a:pt x="1258" y="57492"/>
                  </a:lnTo>
                  <a:lnTo>
                    <a:pt x="2236" y="57352"/>
                  </a:lnTo>
                  <a:lnTo>
                    <a:pt x="3231" y="57335"/>
                  </a:lnTo>
                  <a:lnTo>
                    <a:pt x="5466" y="57562"/>
                  </a:lnTo>
                  <a:lnTo>
                    <a:pt x="5973" y="57701"/>
                  </a:lnTo>
                  <a:lnTo>
                    <a:pt x="40901" y="51956"/>
                  </a:lnTo>
                  <a:lnTo>
                    <a:pt x="41128" y="51589"/>
                  </a:lnTo>
                  <a:lnTo>
                    <a:pt x="42350" y="49947"/>
                  </a:lnTo>
                  <a:lnTo>
                    <a:pt x="43031" y="49336"/>
                  </a:lnTo>
                  <a:lnTo>
                    <a:pt x="43433" y="49144"/>
                  </a:lnTo>
                  <a:lnTo>
                    <a:pt x="43608" y="49162"/>
                  </a:lnTo>
                  <a:lnTo>
                    <a:pt x="44359" y="48341"/>
                  </a:lnTo>
                  <a:lnTo>
                    <a:pt x="45948" y="46786"/>
                  </a:lnTo>
                  <a:lnTo>
                    <a:pt x="47607" y="45302"/>
                  </a:lnTo>
                  <a:lnTo>
                    <a:pt x="49336" y="43905"/>
                  </a:lnTo>
                  <a:lnTo>
                    <a:pt x="51135" y="42595"/>
                  </a:lnTo>
                  <a:lnTo>
                    <a:pt x="53003" y="41390"/>
                  </a:lnTo>
                  <a:lnTo>
                    <a:pt x="54924" y="40255"/>
                  </a:lnTo>
                  <a:lnTo>
                    <a:pt x="56915" y="39242"/>
                  </a:lnTo>
                  <a:lnTo>
                    <a:pt x="58976" y="38316"/>
                  </a:lnTo>
                  <a:lnTo>
                    <a:pt x="61072" y="37496"/>
                  </a:lnTo>
                  <a:lnTo>
                    <a:pt x="63237" y="36780"/>
                  </a:lnTo>
                  <a:lnTo>
                    <a:pt x="65438" y="36168"/>
                  </a:lnTo>
                  <a:lnTo>
                    <a:pt x="67691" y="35679"/>
                  </a:lnTo>
                  <a:lnTo>
                    <a:pt x="69978" y="35313"/>
                  </a:lnTo>
                  <a:lnTo>
                    <a:pt x="72301" y="35068"/>
                  </a:lnTo>
                  <a:lnTo>
                    <a:pt x="74659" y="34928"/>
                  </a:lnTo>
                  <a:lnTo>
                    <a:pt x="76824" y="34928"/>
                  </a:lnTo>
                  <a:lnTo>
                    <a:pt x="78745" y="35016"/>
                  </a:lnTo>
                  <a:lnTo>
                    <a:pt x="80631" y="35190"/>
                  </a:lnTo>
                  <a:lnTo>
                    <a:pt x="82517" y="35435"/>
                  </a:lnTo>
                  <a:lnTo>
                    <a:pt x="85277" y="35941"/>
                  </a:lnTo>
                  <a:lnTo>
                    <a:pt x="88874" y="36902"/>
                  </a:lnTo>
                  <a:lnTo>
                    <a:pt x="92332" y="38159"/>
                  </a:lnTo>
                  <a:lnTo>
                    <a:pt x="95650" y="39679"/>
                  </a:lnTo>
                  <a:lnTo>
                    <a:pt x="98811" y="41477"/>
                  </a:lnTo>
                  <a:lnTo>
                    <a:pt x="101798" y="43521"/>
                  </a:lnTo>
                  <a:lnTo>
                    <a:pt x="103230" y="44638"/>
                  </a:lnTo>
                  <a:lnTo>
                    <a:pt x="109674" y="44743"/>
                  </a:lnTo>
                  <a:lnTo>
                    <a:pt x="127138" y="27279"/>
                  </a:lnTo>
                  <a:lnTo>
                    <a:pt x="127976" y="19874"/>
                  </a:lnTo>
                  <a:lnTo>
                    <a:pt x="126666" y="18739"/>
                  </a:lnTo>
                  <a:lnTo>
                    <a:pt x="123977" y="16539"/>
                  </a:lnTo>
                  <a:lnTo>
                    <a:pt x="121165" y="14443"/>
                  </a:lnTo>
                  <a:lnTo>
                    <a:pt x="118284" y="12487"/>
                  </a:lnTo>
                  <a:lnTo>
                    <a:pt x="115297" y="10653"/>
                  </a:lnTo>
                  <a:lnTo>
                    <a:pt x="112241" y="8959"/>
                  </a:lnTo>
                  <a:lnTo>
                    <a:pt x="109080" y="7388"/>
                  </a:lnTo>
                  <a:lnTo>
                    <a:pt x="105849" y="5956"/>
                  </a:lnTo>
                  <a:lnTo>
                    <a:pt x="102549" y="4681"/>
                  </a:lnTo>
                  <a:lnTo>
                    <a:pt x="99178" y="3546"/>
                  </a:lnTo>
                  <a:lnTo>
                    <a:pt x="95755" y="2550"/>
                  </a:lnTo>
                  <a:lnTo>
                    <a:pt x="92245" y="1712"/>
                  </a:lnTo>
                  <a:lnTo>
                    <a:pt x="88682" y="1048"/>
                  </a:lnTo>
                  <a:lnTo>
                    <a:pt x="85085" y="524"/>
                  </a:lnTo>
                  <a:lnTo>
                    <a:pt x="81417" y="193"/>
                  </a:lnTo>
                  <a:lnTo>
                    <a:pt x="77697" y="18"/>
                  </a:lnTo>
                  <a:lnTo>
                    <a:pt x="75829" y="0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7"/>
            <p:cNvSpPr/>
            <p:nvPr/>
          </p:nvSpPr>
          <p:spPr>
            <a:xfrm>
              <a:off x="8696051" y="1280700"/>
              <a:ext cx="2619625" cy="3541300"/>
            </a:xfrm>
            <a:custGeom>
              <a:rect b="b" l="l" r="r" t="t"/>
              <a:pathLst>
                <a:path extrusionOk="0" h="141652" w="104785">
                  <a:moveTo>
                    <a:pt x="56514" y="1"/>
                  </a:moveTo>
                  <a:lnTo>
                    <a:pt x="31768" y="24730"/>
                  </a:lnTo>
                  <a:lnTo>
                    <a:pt x="32693" y="25481"/>
                  </a:lnTo>
                  <a:lnTo>
                    <a:pt x="34457" y="27088"/>
                  </a:lnTo>
                  <a:lnTo>
                    <a:pt x="36134" y="28782"/>
                  </a:lnTo>
                  <a:lnTo>
                    <a:pt x="37723" y="30563"/>
                  </a:lnTo>
                  <a:lnTo>
                    <a:pt x="39225" y="32431"/>
                  </a:lnTo>
                  <a:lnTo>
                    <a:pt x="40622" y="34370"/>
                  </a:lnTo>
                  <a:lnTo>
                    <a:pt x="41897" y="36396"/>
                  </a:lnTo>
                  <a:lnTo>
                    <a:pt x="43067" y="38491"/>
                  </a:lnTo>
                  <a:lnTo>
                    <a:pt x="44132" y="40657"/>
                  </a:lnTo>
                  <a:lnTo>
                    <a:pt x="45075" y="42892"/>
                  </a:lnTo>
                  <a:lnTo>
                    <a:pt x="45896" y="45180"/>
                  </a:lnTo>
                  <a:lnTo>
                    <a:pt x="46595" y="47538"/>
                  </a:lnTo>
                  <a:lnTo>
                    <a:pt x="47153" y="49930"/>
                  </a:lnTo>
                  <a:lnTo>
                    <a:pt x="47573" y="52375"/>
                  </a:lnTo>
                  <a:lnTo>
                    <a:pt x="47869" y="54873"/>
                  </a:lnTo>
                  <a:lnTo>
                    <a:pt x="48009" y="57405"/>
                  </a:lnTo>
                  <a:lnTo>
                    <a:pt x="48027" y="58697"/>
                  </a:lnTo>
                  <a:lnTo>
                    <a:pt x="48027" y="63063"/>
                  </a:lnTo>
                  <a:lnTo>
                    <a:pt x="49144" y="63081"/>
                  </a:lnTo>
                  <a:lnTo>
                    <a:pt x="51345" y="63308"/>
                  </a:lnTo>
                  <a:lnTo>
                    <a:pt x="53475" y="63744"/>
                  </a:lnTo>
                  <a:lnTo>
                    <a:pt x="55536" y="64373"/>
                  </a:lnTo>
                  <a:lnTo>
                    <a:pt x="57492" y="65211"/>
                  </a:lnTo>
                  <a:lnTo>
                    <a:pt x="59343" y="66207"/>
                  </a:lnTo>
                  <a:lnTo>
                    <a:pt x="61090" y="67394"/>
                  </a:lnTo>
                  <a:lnTo>
                    <a:pt x="62714" y="68722"/>
                  </a:lnTo>
                  <a:lnTo>
                    <a:pt x="64181" y="70206"/>
                  </a:lnTo>
                  <a:lnTo>
                    <a:pt x="65526" y="71830"/>
                  </a:lnTo>
                  <a:lnTo>
                    <a:pt x="66696" y="73559"/>
                  </a:lnTo>
                  <a:lnTo>
                    <a:pt x="67709" y="75428"/>
                  </a:lnTo>
                  <a:lnTo>
                    <a:pt x="68547" y="77384"/>
                  </a:lnTo>
                  <a:lnTo>
                    <a:pt x="69175" y="79427"/>
                  </a:lnTo>
                  <a:lnTo>
                    <a:pt x="69612" y="81558"/>
                  </a:lnTo>
                  <a:lnTo>
                    <a:pt x="69839" y="83758"/>
                  </a:lnTo>
                  <a:lnTo>
                    <a:pt x="69857" y="84893"/>
                  </a:lnTo>
                  <a:lnTo>
                    <a:pt x="69839" y="86011"/>
                  </a:lnTo>
                  <a:lnTo>
                    <a:pt x="69612" y="88211"/>
                  </a:lnTo>
                  <a:lnTo>
                    <a:pt x="69175" y="90342"/>
                  </a:lnTo>
                  <a:lnTo>
                    <a:pt x="68547" y="92385"/>
                  </a:lnTo>
                  <a:lnTo>
                    <a:pt x="67709" y="94341"/>
                  </a:lnTo>
                  <a:lnTo>
                    <a:pt x="66696" y="96192"/>
                  </a:lnTo>
                  <a:lnTo>
                    <a:pt x="65526" y="97939"/>
                  </a:lnTo>
                  <a:lnTo>
                    <a:pt x="64181" y="99563"/>
                  </a:lnTo>
                  <a:lnTo>
                    <a:pt x="62714" y="101047"/>
                  </a:lnTo>
                  <a:lnTo>
                    <a:pt x="61090" y="102375"/>
                  </a:lnTo>
                  <a:lnTo>
                    <a:pt x="59343" y="103562"/>
                  </a:lnTo>
                  <a:lnTo>
                    <a:pt x="57492" y="104575"/>
                  </a:lnTo>
                  <a:lnTo>
                    <a:pt x="55536" y="105396"/>
                  </a:lnTo>
                  <a:lnTo>
                    <a:pt x="53475" y="106042"/>
                  </a:lnTo>
                  <a:lnTo>
                    <a:pt x="51345" y="106479"/>
                  </a:lnTo>
                  <a:lnTo>
                    <a:pt x="49144" y="106706"/>
                  </a:lnTo>
                  <a:lnTo>
                    <a:pt x="48027" y="106723"/>
                  </a:lnTo>
                  <a:lnTo>
                    <a:pt x="4367" y="106723"/>
                  </a:lnTo>
                  <a:lnTo>
                    <a:pt x="1" y="111107"/>
                  </a:lnTo>
                  <a:lnTo>
                    <a:pt x="1" y="137303"/>
                  </a:lnTo>
                  <a:lnTo>
                    <a:pt x="4367" y="141651"/>
                  </a:lnTo>
                  <a:lnTo>
                    <a:pt x="48027" y="141651"/>
                  </a:lnTo>
                  <a:lnTo>
                    <a:pt x="49494" y="141634"/>
                  </a:lnTo>
                  <a:lnTo>
                    <a:pt x="52393" y="141494"/>
                  </a:lnTo>
                  <a:lnTo>
                    <a:pt x="55239" y="141197"/>
                  </a:lnTo>
                  <a:lnTo>
                    <a:pt x="58051" y="140760"/>
                  </a:lnTo>
                  <a:lnTo>
                    <a:pt x="60828" y="140202"/>
                  </a:lnTo>
                  <a:lnTo>
                    <a:pt x="63552" y="139503"/>
                  </a:lnTo>
                  <a:lnTo>
                    <a:pt x="66207" y="138665"/>
                  </a:lnTo>
                  <a:lnTo>
                    <a:pt x="68809" y="137704"/>
                  </a:lnTo>
                  <a:lnTo>
                    <a:pt x="71358" y="136639"/>
                  </a:lnTo>
                  <a:lnTo>
                    <a:pt x="73838" y="135434"/>
                  </a:lnTo>
                  <a:lnTo>
                    <a:pt x="76248" y="134124"/>
                  </a:lnTo>
                  <a:lnTo>
                    <a:pt x="78589" y="132692"/>
                  </a:lnTo>
                  <a:lnTo>
                    <a:pt x="80859" y="131173"/>
                  </a:lnTo>
                  <a:lnTo>
                    <a:pt x="83042" y="129531"/>
                  </a:lnTo>
                  <a:lnTo>
                    <a:pt x="85155" y="127802"/>
                  </a:lnTo>
                  <a:lnTo>
                    <a:pt x="87163" y="125968"/>
                  </a:lnTo>
                  <a:lnTo>
                    <a:pt x="89084" y="124030"/>
                  </a:lnTo>
                  <a:lnTo>
                    <a:pt x="90918" y="122022"/>
                  </a:lnTo>
                  <a:lnTo>
                    <a:pt x="92664" y="119908"/>
                  </a:lnTo>
                  <a:lnTo>
                    <a:pt x="94306" y="117725"/>
                  </a:lnTo>
                  <a:lnTo>
                    <a:pt x="95825" y="115473"/>
                  </a:lnTo>
                  <a:lnTo>
                    <a:pt x="97258" y="113132"/>
                  </a:lnTo>
                  <a:lnTo>
                    <a:pt x="98567" y="110705"/>
                  </a:lnTo>
                  <a:lnTo>
                    <a:pt x="99772" y="108225"/>
                  </a:lnTo>
                  <a:lnTo>
                    <a:pt x="100838" y="105693"/>
                  </a:lnTo>
                  <a:lnTo>
                    <a:pt x="101798" y="103073"/>
                  </a:lnTo>
                  <a:lnTo>
                    <a:pt x="102636" y="100419"/>
                  </a:lnTo>
                  <a:lnTo>
                    <a:pt x="103335" y="97694"/>
                  </a:lnTo>
                  <a:lnTo>
                    <a:pt x="103894" y="94935"/>
                  </a:lnTo>
                  <a:lnTo>
                    <a:pt x="104330" y="92106"/>
                  </a:lnTo>
                  <a:lnTo>
                    <a:pt x="104627" y="89259"/>
                  </a:lnTo>
                  <a:lnTo>
                    <a:pt x="104767" y="86360"/>
                  </a:lnTo>
                  <a:lnTo>
                    <a:pt x="104784" y="84893"/>
                  </a:lnTo>
                  <a:lnTo>
                    <a:pt x="104767" y="83077"/>
                  </a:lnTo>
                  <a:lnTo>
                    <a:pt x="104540" y="79497"/>
                  </a:lnTo>
                  <a:lnTo>
                    <a:pt x="104103" y="75987"/>
                  </a:lnTo>
                  <a:lnTo>
                    <a:pt x="103440" y="72546"/>
                  </a:lnTo>
                  <a:lnTo>
                    <a:pt x="102584" y="69193"/>
                  </a:lnTo>
                  <a:lnTo>
                    <a:pt x="101536" y="65910"/>
                  </a:lnTo>
                  <a:lnTo>
                    <a:pt x="100279" y="62714"/>
                  </a:lnTo>
                  <a:lnTo>
                    <a:pt x="98847" y="59623"/>
                  </a:lnTo>
                  <a:lnTo>
                    <a:pt x="97240" y="56637"/>
                  </a:lnTo>
                  <a:lnTo>
                    <a:pt x="95459" y="53755"/>
                  </a:lnTo>
                  <a:lnTo>
                    <a:pt x="93520" y="50996"/>
                  </a:lnTo>
                  <a:lnTo>
                    <a:pt x="91425" y="48359"/>
                  </a:lnTo>
                  <a:lnTo>
                    <a:pt x="89172" y="45844"/>
                  </a:lnTo>
                  <a:lnTo>
                    <a:pt x="86797" y="43469"/>
                  </a:lnTo>
                  <a:lnTo>
                    <a:pt x="84264" y="41251"/>
                  </a:lnTo>
                  <a:lnTo>
                    <a:pt x="81610" y="39173"/>
                  </a:lnTo>
                  <a:lnTo>
                    <a:pt x="80230" y="38195"/>
                  </a:lnTo>
                  <a:lnTo>
                    <a:pt x="79828" y="36797"/>
                  </a:lnTo>
                  <a:lnTo>
                    <a:pt x="78973" y="34021"/>
                  </a:lnTo>
                  <a:lnTo>
                    <a:pt x="78012" y="31314"/>
                  </a:lnTo>
                  <a:lnTo>
                    <a:pt x="76964" y="28642"/>
                  </a:lnTo>
                  <a:lnTo>
                    <a:pt x="75812" y="26005"/>
                  </a:lnTo>
                  <a:lnTo>
                    <a:pt x="74572" y="23438"/>
                  </a:lnTo>
                  <a:lnTo>
                    <a:pt x="73245" y="20905"/>
                  </a:lnTo>
                  <a:lnTo>
                    <a:pt x="71813" y="18443"/>
                  </a:lnTo>
                  <a:lnTo>
                    <a:pt x="70311" y="16033"/>
                  </a:lnTo>
                  <a:lnTo>
                    <a:pt x="68721" y="13693"/>
                  </a:lnTo>
                  <a:lnTo>
                    <a:pt x="67062" y="11387"/>
                  </a:lnTo>
                  <a:lnTo>
                    <a:pt x="65316" y="9170"/>
                  </a:lnTo>
                  <a:lnTo>
                    <a:pt x="63482" y="7004"/>
                  </a:lnTo>
                  <a:lnTo>
                    <a:pt x="61579" y="4908"/>
                  </a:lnTo>
                  <a:lnTo>
                    <a:pt x="59605" y="2882"/>
                  </a:lnTo>
                  <a:lnTo>
                    <a:pt x="57562" y="944"/>
                  </a:lnTo>
                  <a:lnTo>
                    <a:pt x="56514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7"/>
            <p:cNvSpPr/>
            <p:nvPr/>
          </p:nvSpPr>
          <p:spPr>
            <a:xfrm>
              <a:off x="6856226" y="3899425"/>
              <a:ext cx="1948575" cy="922575"/>
            </a:xfrm>
            <a:custGeom>
              <a:rect b="b" l="l" r="r" t="t"/>
              <a:pathLst>
                <a:path extrusionOk="0" h="36903" w="77943">
                  <a:moveTo>
                    <a:pt x="25306" y="1"/>
                  </a:moveTo>
                  <a:lnTo>
                    <a:pt x="19019" y="1957"/>
                  </a:lnTo>
                  <a:lnTo>
                    <a:pt x="1537" y="19438"/>
                  </a:lnTo>
                  <a:lnTo>
                    <a:pt x="1" y="25358"/>
                  </a:lnTo>
                  <a:lnTo>
                    <a:pt x="909" y="26022"/>
                  </a:lnTo>
                  <a:lnTo>
                    <a:pt x="2742" y="27314"/>
                  </a:lnTo>
                  <a:lnTo>
                    <a:pt x="4646" y="28519"/>
                  </a:lnTo>
                  <a:lnTo>
                    <a:pt x="6585" y="29655"/>
                  </a:lnTo>
                  <a:lnTo>
                    <a:pt x="8575" y="30737"/>
                  </a:lnTo>
                  <a:lnTo>
                    <a:pt x="10619" y="31715"/>
                  </a:lnTo>
                  <a:lnTo>
                    <a:pt x="12697" y="32623"/>
                  </a:lnTo>
                  <a:lnTo>
                    <a:pt x="14828" y="33462"/>
                  </a:lnTo>
                  <a:lnTo>
                    <a:pt x="16993" y="34195"/>
                  </a:lnTo>
                  <a:lnTo>
                    <a:pt x="19194" y="34859"/>
                  </a:lnTo>
                  <a:lnTo>
                    <a:pt x="21429" y="35435"/>
                  </a:lnTo>
                  <a:lnTo>
                    <a:pt x="23699" y="35907"/>
                  </a:lnTo>
                  <a:lnTo>
                    <a:pt x="26004" y="36291"/>
                  </a:lnTo>
                  <a:lnTo>
                    <a:pt x="28345" y="36588"/>
                  </a:lnTo>
                  <a:lnTo>
                    <a:pt x="30702" y="36797"/>
                  </a:lnTo>
                  <a:lnTo>
                    <a:pt x="33095" y="36885"/>
                  </a:lnTo>
                  <a:lnTo>
                    <a:pt x="34300" y="36902"/>
                  </a:lnTo>
                  <a:lnTo>
                    <a:pt x="77942" y="36902"/>
                  </a:lnTo>
                  <a:lnTo>
                    <a:pt x="77942" y="1974"/>
                  </a:lnTo>
                  <a:lnTo>
                    <a:pt x="34300" y="1974"/>
                  </a:lnTo>
                  <a:lnTo>
                    <a:pt x="33095" y="1957"/>
                  </a:lnTo>
                  <a:lnTo>
                    <a:pt x="30772" y="1695"/>
                  </a:lnTo>
                  <a:lnTo>
                    <a:pt x="28502" y="1188"/>
                  </a:lnTo>
                  <a:lnTo>
                    <a:pt x="26354" y="455"/>
                  </a:lnTo>
                  <a:lnTo>
                    <a:pt x="25306" y="1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7"/>
            <p:cNvSpPr/>
            <p:nvPr/>
          </p:nvSpPr>
          <p:spPr>
            <a:xfrm>
              <a:off x="6294751" y="1984075"/>
              <a:ext cx="2549350" cy="2549325"/>
            </a:xfrm>
            <a:custGeom>
              <a:rect b="b" l="l" r="r" t="t"/>
              <a:pathLst>
                <a:path extrusionOk="0" h="101973" w="101974">
                  <a:moveTo>
                    <a:pt x="55292" y="0"/>
                  </a:moveTo>
                  <a:lnTo>
                    <a:pt x="52393" y="158"/>
                  </a:lnTo>
                  <a:lnTo>
                    <a:pt x="49529" y="454"/>
                  </a:lnTo>
                  <a:lnTo>
                    <a:pt x="46717" y="874"/>
                  </a:lnTo>
                  <a:lnTo>
                    <a:pt x="43958" y="1450"/>
                  </a:lnTo>
                  <a:lnTo>
                    <a:pt x="41233" y="2148"/>
                  </a:lnTo>
                  <a:lnTo>
                    <a:pt x="38561" y="2969"/>
                  </a:lnTo>
                  <a:lnTo>
                    <a:pt x="35959" y="3930"/>
                  </a:lnTo>
                  <a:lnTo>
                    <a:pt x="33410" y="5013"/>
                  </a:lnTo>
                  <a:lnTo>
                    <a:pt x="30930" y="6200"/>
                  </a:lnTo>
                  <a:lnTo>
                    <a:pt x="28520" y="7527"/>
                  </a:lnTo>
                  <a:lnTo>
                    <a:pt x="26179" y="8942"/>
                  </a:lnTo>
                  <a:lnTo>
                    <a:pt x="23909" y="10479"/>
                  </a:lnTo>
                  <a:lnTo>
                    <a:pt x="21726" y="12103"/>
                  </a:lnTo>
                  <a:lnTo>
                    <a:pt x="19630" y="13849"/>
                  </a:lnTo>
                  <a:lnTo>
                    <a:pt x="17605" y="15683"/>
                  </a:lnTo>
                  <a:lnTo>
                    <a:pt x="15684" y="17604"/>
                  </a:lnTo>
                  <a:lnTo>
                    <a:pt x="13850" y="19630"/>
                  </a:lnTo>
                  <a:lnTo>
                    <a:pt x="12121" y="21726"/>
                  </a:lnTo>
                  <a:lnTo>
                    <a:pt x="10479" y="23909"/>
                  </a:lnTo>
                  <a:lnTo>
                    <a:pt x="8943" y="26179"/>
                  </a:lnTo>
                  <a:lnTo>
                    <a:pt x="7528" y="28519"/>
                  </a:lnTo>
                  <a:lnTo>
                    <a:pt x="6218" y="30929"/>
                  </a:lnTo>
                  <a:lnTo>
                    <a:pt x="5013" y="33409"/>
                  </a:lnTo>
                  <a:lnTo>
                    <a:pt x="3930" y="35959"/>
                  </a:lnTo>
                  <a:lnTo>
                    <a:pt x="2987" y="38561"/>
                  </a:lnTo>
                  <a:lnTo>
                    <a:pt x="2149" y="41233"/>
                  </a:lnTo>
                  <a:lnTo>
                    <a:pt x="1450" y="43940"/>
                  </a:lnTo>
                  <a:lnTo>
                    <a:pt x="892" y="46716"/>
                  </a:lnTo>
                  <a:lnTo>
                    <a:pt x="455" y="49528"/>
                  </a:lnTo>
                  <a:lnTo>
                    <a:pt x="158" y="52392"/>
                  </a:lnTo>
                  <a:lnTo>
                    <a:pt x="18" y="55291"/>
                  </a:lnTo>
                  <a:lnTo>
                    <a:pt x="1" y="56758"/>
                  </a:lnTo>
                  <a:lnTo>
                    <a:pt x="18" y="58470"/>
                  </a:lnTo>
                  <a:lnTo>
                    <a:pt x="228" y="61875"/>
                  </a:lnTo>
                  <a:lnTo>
                    <a:pt x="630" y="65228"/>
                  </a:lnTo>
                  <a:lnTo>
                    <a:pt x="1223" y="68511"/>
                  </a:lnTo>
                  <a:lnTo>
                    <a:pt x="2009" y="71742"/>
                  </a:lnTo>
                  <a:lnTo>
                    <a:pt x="2970" y="74886"/>
                  </a:lnTo>
                  <a:lnTo>
                    <a:pt x="4105" y="77942"/>
                  </a:lnTo>
                  <a:lnTo>
                    <a:pt x="5415" y="80928"/>
                  </a:lnTo>
                  <a:lnTo>
                    <a:pt x="6882" y="83810"/>
                  </a:lnTo>
                  <a:lnTo>
                    <a:pt x="8506" y="86604"/>
                  </a:lnTo>
                  <a:lnTo>
                    <a:pt x="10270" y="89294"/>
                  </a:lnTo>
                  <a:lnTo>
                    <a:pt x="12191" y="91878"/>
                  </a:lnTo>
                  <a:lnTo>
                    <a:pt x="14252" y="94341"/>
                  </a:lnTo>
                  <a:lnTo>
                    <a:pt x="16452" y="96681"/>
                  </a:lnTo>
                  <a:lnTo>
                    <a:pt x="18775" y="98899"/>
                  </a:lnTo>
                  <a:lnTo>
                    <a:pt x="21220" y="100977"/>
                  </a:lnTo>
                  <a:lnTo>
                    <a:pt x="22495" y="101972"/>
                  </a:lnTo>
                  <a:lnTo>
                    <a:pt x="47817" y="76650"/>
                  </a:lnTo>
                  <a:lnTo>
                    <a:pt x="47101" y="76318"/>
                  </a:lnTo>
                  <a:lnTo>
                    <a:pt x="45739" y="75567"/>
                  </a:lnTo>
                  <a:lnTo>
                    <a:pt x="44429" y="74746"/>
                  </a:lnTo>
                  <a:lnTo>
                    <a:pt x="43189" y="73821"/>
                  </a:lnTo>
                  <a:lnTo>
                    <a:pt x="42019" y="72825"/>
                  </a:lnTo>
                  <a:lnTo>
                    <a:pt x="40919" y="71742"/>
                  </a:lnTo>
                  <a:lnTo>
                    <a:pt x="39906" y="70590"/>
                  </a:lnTo>
                  <a:lnTo>
                    <a:pt x="38963" y="69367"/>
                  </a:lnTo>
                  <a:lnTo>
                    <a:pt x="38107" y="68075"/>
                  </a:lnTo>
                  <a:lnTo>
                    <a:pt x="37356" y="66730"/>
                  </a:lnTo>
                  <a:lnTo>
                    <a:pt x="36675" y="65316"/>
                  </a:lnTo>
                  <a:lnTo>
                    <a:pt x="36116" y="63866"/>
                  </a:lnTo>
                  <a:lnTo>
                    <a:pt x="35662" y="62347"/>
                  </a:lnTo>
                  <a:lnTo>
                    <a:pt x="35296" y="60792"/>
                  </a:lnTo>
                  <a:lnTo>
                    <a:pt x="35069" y="59203"/>
                  </a:lnTo>
                  <a:lnTo>
                    <a:pt x="34946" y="57579"/>
                  </a:lnTo>
                  <a:lnTo>
                    <a:pt x="34929" y="56758"/>
                  </a:lnTo>
                  <a:lnTo>
                    <a:pt x="34946" y="55623"/>
                  </a:lnTo>
                  <a:lnTo>
                    <a:pt x="35173" y="53423"/>
                  </a:lnTo>
                  <a:lnTo>
                    <a:pt x="35610" y="51292"/>
                  </a:lnTo>
                  <a:lnTo>
                    <a:pt x="36256" y="49249"/>
                  </a:lnTo>
                  <a:lnTo>
                    <a:pt x="37077" y="47293"/>
                  </a:lnTo>
                  <a:lnTo>
                    <a:pt x="38090" y="45424"/>
                  </a:lnTo>
                  <a:lnTo>
                    <a:pt x="39260" y="43695"/>
                  </a:lnTo>
                  <a:lnTo>
                    <a:pt x="40605" y="42071"/>
                  </a:lnTo>
                  <a:lnTo>
                    <a:pt x="42089" y="40587"/>
                  </a:lnTo>
                  <a:lnTo>
                    <a:pt x="43696" y="39259"/>
                  </a:lnTo>
                  <a:lnTo>
                    <a:pt x="45442" y="38072"/>
                  </a:lnTo>
                  <a:lnTo>
                    <a:pt x="47311" y="37076"/>
                  </a:lnTo>
                  <a:lnTo>
                    <a:pt x="49267" y="36238"/>
                  </a:lnTo>
                  <a:lnTo>
                    <a:pt x="51310" y="35609"/>
                  </a:lnTo>
                  <a:lnTo>
                    <a:pt x="53441" y="35173"/>
                  </a:lnTo>
                  <a:lnTo>
                    <a:pt x="55641" y="34946"/>
                  </a:lnTo>
                  <a:lnTo>
                    <a:pt x="56759" y="34928"/>
                  </a:lnTo>
                  <a:lnTo>
                    <a:pt x="57580" y="34928"/>
                  </a:lnTo>
                  <a:lnTo>
                    <a:pt x="59204" y="35051"/>
                  </a:lnTo>
                  <a:lnTo>
                    <a:pt x="60810" y="35295"/>
                  </a:lnTo>
                  <a:lnTo>
                    <a:pt x="62365" y="35644"/>
                  </a:lnTo>
                  <a:lnTo>
                    <a:pt x="63867" y="36116"/>
                  </a:lnTo>
                  <a:lnTo>
                    <a:pt x="65316" y="36675"/>
                  </a:lnTo>
                  <a:lnTo>
                    <a:pt x="66731" y="37338"/>
                  </a:lnTo>
                  <a:lnTo>
                    <a:pt x="68075" y="38089"/>
                  </a:lnTo>
                  <a:lnTo>
                    <a:pt x="69368" y="38945"/>
                  </a:lnTo>
                  <a:lnTo>
                    <a:pt x="70590" y="39888"/>
                  </a:lnTo>
                  <a:lnTo>
                    <a:pt x="71743" y="40901"/>
                  </a:lnTo>
                  <a:lnTo>
                    <a:pt x="72826" y="42001"/>
                  </a:lnTo>
                  <a:lnTo>
                    <a:pt x="73821" y="43171"/>
                  </a:lnTo>
                  <a:lnTo>
                    <a:pt x="74747" y="44429"/>
                  </a:lnTo>
                  <a:lnTo>
                    <a:pt x="75585" y="45721"/>
                  </a:lnTo>
                  <a:lnTo>
                    <a:pt x="76318" y="47101"/>
                  </a:lnTo>
                  <a:lnTo>
                    <a:pt x="76650" y="47799"/>
                  </a:lnTo>
                  <a:lnTo>
                    <a:pt x="101973" y="22476"/>
                  </a:lnTo>
                  <a:lnTo>
                    <a:pt x="100978" y="21219"/>
                  </a:lnTo>
                  <a:lnTo>
                    <a:pt x="98899" y="18774"/>
                  </a:lnTo>
                  <a:lnTo>
                    <a:pt x="96681" y="16451"/>
                  </a:lnTo>
                  <a:lnTo>
                    <a:pt x="94341" y="14251"/>
                  </a:lnTo>
                  <a:lnTo>
                    <a:pt x="91879" y="12190"/>
                  </a:lnTo>
                  <a:lnTo>
                    <a:pt x="89294" y="10269"/>
                  </a:lnTo>
                  <a:lnTo>
                    <a:pt x="86605" y="8488"/>
                  </a:lnTo>
                  <a:lnTo>
                    <a:pt x="83828" y="6864"/>
                  </a:lnTo>
                  <a:lnTo>
                    <a:pt x="80929" y="5397"/>
                  </a:lnTo>
                  <a:lnTo>
                    <a:pt x="77960" y="4087"/>
                  </a:lnTo>
                  <a:lnTo>
                    <a:pt x="74886" y="2952"/>
                  </a:lnTo>
                  <a:lnTo>
                    <a:pt x="71743" y="1991"/>
                  </a:lnTo>
                  <a:lnTo>
                    <a:pt x="68530" y="1223"/>
                  </a:lnTo>
                  <a:lnTo>
                    <a:pt x="65229" y="612"/>
                  </a:lnTo>
                  <a:lnTo>
                    <a:pt x="61893" y="210"/>
                  </a:lnTo>
                  <a:lnTo>
                    <a:pt x="58488" y="18"/>
                  </a:lnTo>
                  <a:lnTo>
                    <a:pt x="56759" y="0"/>
                  </a:ln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_Three columns">
  <p:cSld name="CUSTOM_3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0" name="Google Shape;250;p38"/>
          <p:cNvSpPr txBox="1"/>
          <p:nvPr>
            <p:ph idx="1" type="body"/>
          </p:nvPr>
        </p:nvSpPr>
        <p:spPr>
          <a:xfrm>
            <a:off x="761950" y="1514225"/>
            <a:ext cx="2540100" cy="2819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1" name="Google Shape;251;p38"/>
          <p:cNvSpPr txBox="1"/>
          <p:nvPr>
            <p:ph idx="2" type="body"/>
          </p:nvPr>
        </p:nvSpPr>
        <p:spPr>
          <a:xfrm>
            <a:off x="3301950" y="1514225"/>
            <a:ext cx="2540100" cy="2819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2" name="Google Shape;252;p38"/>
          <p:cNvSpPr txBox="1"/>
          <p:nvPr>
            <p:ph idx="3" type="body"/>
          </p:nvPr>
        </p:nvSpPr>
        <p:spPr>
          <a:xfrm>
            <a:off x="5841900" y="1514225"/>
            <a:ext cx="2540100" cy="2819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grpSp>
        <p:nvGrpSpPr>
          <p:cNvPr id="253" name="Google Shape;253;p38"/>
          <p:cNvGrpSpPr/>
          <p:nvPr/>
        </p:nvGrpSpPr>
        <p:grpSpPr>
          <a:xfrm>
            <a:off x="502528" y="4542252"/>
            <a:ext cx="1539938" cy="287844"/>
            <a:chOff x="238125" y="2182350"/>
            <a:chExt cx="7149200" cy="1336325"/>
          </a:xfrm>
        </p:grpSpPr>
        <p:sp>
          <p:nvSpPr>
            <p:cNvPr id="254" name="Google Shape;254;p38"/>
            <p:cNvSpPr/>
            <p:nvPr/>
          </p:nvSpPr>
          <p:spPr>
            <a:xfrm>
              <a:off x="3329700" y="2212350"/>
              <a:ext cx="437400" cy="832500"/>
            </a:xfrm>
            <a:custGeom>
              <a:rect b="b" l="l" r="r" t="t"/>
              <a:pathLst>
                <a:path extrusionOk="0" h="33300" w="17496">
                  <a:moveTo>
                    <a:pt x="8775" y="0"/>
                  </a:moveTo>
                  <a:cubicBezTo>
                    <a:pt x="3924" y="0"/>
                    <a:pt x="0" y="3924"/>
                    <a:pt x="0" y="8775"/>
                  </a:cubicBezTo>
                  <a:lnTo>
                    <a:pt x="0" y="33300"/>
                  </a:lnTo>
                  <a:lnTo>
                    <a:pt x="17495" y="33300"/>
                  </a:lnTo>
                  <a:lnTo>
                    <a:pt x="17495" y="8775"/>
                  </a:lnTo>
                  <a:cubicBezTo>
                    <a:pt x="17495" y="3924"/>
                    <a:pt x="13571" y="0"/>
                    <a:pt x="8775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8"/>
            <p:cNvSpPr/>
            <p:nvPr/>
          </p:nvSpPr>
          <p:spPr>
            <a:xfrm>
              <a:off x="2919575" y="3042100"/>
              <a:ext cx="847525" cy="422400"/>
            </a:xfrm>
            <a:custGeom>
              <a:rect b="b" l="l" r="r" t="t"/>
              <a:pathLst>
                <a:path extrusionOk="0" h="16896" w="33901">
                  <a:moveTo>
                    <a:pt x="0" y="1"/>
                  </a:moveTo>
                  <a:cubicBezTo>
                    <a:pt x="0" y="9320"/>
                    <a:pt x="7631" y="16896"/>
                    <a:pt x="16950" y="16896"/>
                  </a:cubicBezTo>
                  <a:cubicBezTo>
                    <a:pt x="26325" y="16896"/>
                    <a:pt x="33900" y="9320"/>
                    <a:pt x="33900" y="1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8"/>
            <p:cNvSpPr/>
            <p:nvPr/>
          </p:nvSpPr>
          <p:spPr>
            <a:xfrm>
              <a:off x="4325700" y="2182350"/>
              <a:ext cx="1169075" cy="1088675"/>
            </a:xfrm>
            <a:custGeom>
              <a:rect b="b" l="l" r="r" t="t"/>
              <a:pathLst>
                <a:path extrusionOk="0" h="43547" w="46763">
                  <a:moveTo>
                    <a:pt x="23264" y="1"/>
                  </a:moveTo>
                  <a:cubicBezTo>
                    <a:pt x="21554" y="1"/>
                    <a:pt x="19845" y="914"/>
                    <a:pt x="19022" y="2726"/>
                  </a:cubicBezTo>
                  <a:lnTo>
                    <a:pt x="1" y="43547"/>
                  </a:lnTo>
                  <a:lnTo>
                    <a:pt x="46763" y="43547"/>
                  </a:lnTo>
                  <a:lnTo>
                    <a:pt x="27469" y="2672"/>
                  </a:lnTo>
                  <a:cubicBezTo>
                    <a:pt x="26631" y="887"/>
                    <a:pt x="24947" y="1"/>
                    <a:pt x="23264" y="1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8"/>
            <p:cNvSpPr/>
            <p:nvPr/>
          </p:nvSpPr>
          <p:spPr>
            <a:xfrm>
              <a:off x="4748100" y="2761425"/>
              <a:ext cx="671750" cy="630875"/>
            </a:xfrm>
            <a:custGeom>
              <a:rect b="b" l="l" r="r" t="t"/>
              <a:pathLst>
                <a:path extrusionOk="0" h="25235" w="26870">
                  <a:moveTo>
                    <a:pt x="0" y="1"/>
                  </a:moveTo>
                  <a:lnTo>
                    <a:pt x="0" y="25234"/>
                  </a:lnTo>
                  <a:lnTo>
                    <a:pt x="26869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8"/>
            <p:cNvSpPr/>
            <p:nvPr/>
          </p:nvSpPr>
          <p:spPr>
            <a:xfrm>
              <a:off x="6588875" y="2193275"/>
              <a:ext cx="628150" cy="1068225"/>
            </a:xfrm>
            <a:custGeom>
              <a:rect b="b" l="l" r="r" t="t"/>
              <a:pathLst>
                <a:path extrusionOk="0" h="42729" w="25126">
                  <a:moveTo>
                    <a:pt x="12590" y="0"/>
                  </a:moveTo>
                  <a:cubicBezTo>
                    <a:pt x="5614" y="0"/>
                    <a:pt x="0" y="5614"/>
                    <a:pt x="0" y="12535"/>
                  </a:cubicBezTo>
                  <a:lnTo>
                    <a:pt x="0" y="42728"/>
                  </a:lnTo>
                  <a:lnTo>
                    <a:pt x="25125" y="42728"/>
                  </a:lnTo>
                  <a:lnTo>
                    <a:pt x="25125" y="12535"/>
                  </a:lnTo>
                  <a:cubicBezTo>
                    <a:pt x="25125" y="5614"/>
                    <a:pt x="19512" y="0"/>
                    <a:pt x="12590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8"/>
            <p:cNvSpPr/>
            <p:nvPr/>
          </p:nvSpPr>
          <p:spPr>
            <a:xfrm>
              <a:off x="5964825" y="2193275"/>
              <a:ext cx="628150" cy="1068225"/>
            </a:xfrm>
            <a:custGeom>
              <a:rect b="b" l="l" r="r" t="t"/>
              <a:pathLst>
                <a:path extrusionOk="0" h="42729" w="25126">
                  <a:moveTo>
                    <a:pt x="12591" y="0"/>
                  </a:moveTo>
                  <a:cubicBezTo>
                    <a:pt x="5614" y="0"/>
                    <a:pt x="1" y="5614"/>
                    <a:pt x="1" y="12535"/>
                  </a:cubicBezTo>
                  <a:lnTo>
                    <a:pt x="1" y="42728"/>
                  </a:lnTo>
                  <a:lnTo>
                    <a:pt x="25126" y="42728"/>
                  </a:lnTo>
                  <a:lnTo>
                    <a:pt x="25126" y="12535"/>
                  </a:lnTo>
                  <a:cubicBezTo>
                    <a:pt x="25126" y="5614"/>
                    <a:pt x="19512" y="0"/>
                    <a:pt x="12591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8"/>
            <p:cNvSpPr/>
            <p:nvPr/>
          </p:nvSpPr>
          <p:spPr>
            <a:xfrm>
              <a:off x="6676075" y="2870775"/>
              <a:ext cx="711250" cy="647900"/>
            </a:xfrm>
            <a:custGeom>
              <a:rect b="b" l="l" r="r" t="t"/>
              <a:pathLst>
                <a:path extrusionOk="0" h="25916" w="28450">
                  <a:moveTo>
                    <a:pt x="14225" y="0"/>
                  </a:moveTo>
                  <a:cubicBezTo>
                    <a:pt x="10914" y="0"/>
                    <a:pt x="7603" y="1268"/>
                    <a:pt x="5069" y="3802"/>
                  </a:cubicBezTo>
                  <a:cubicBezTo>
                    <a:pt x="0" y="8870"/>
                    <a:pt x="0" y="17045"/>
                    <a:pt x="5069" y="22114"/>
                  </a:cubicBezTo>
                  <a:cubicBezTo>
                    <a:pt x="7603" y="24648"/>
                    <a:pt x="10914" y="25915"/>
                    <a:pt x="14225" y="25915"/>
                  </a:cubicBezTo>
                  <a:cubicBezTo>
                    <a:pt x="17536" y="25915"/>
                    <a:pt x="20847" y="24648"/>
                    <a:pt x="23381" y="22114"/>
                  </a:cubicBezTo>
                  <a:cubicBezTo>
                    <a:pt x="28450" y="17045"/>
                    <a:pt x="28450" y="8870"/>
                    <a:pt x="23381" y="3802"/>
                  </a:cubicBezTo>
                  <a:cubicBezTo>
                    <a:pt x="20847" y="1268"/>
                    <a:pt x="17536" y="0"/>
                    <a:pt x="14225" y="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8"/>
            <p:cNvSpPr/>
            <p:nvPr/>
          </p:nvSpPr>
          <p:spPr>
            <a:xfrm>
              <a:off x="238125" y="2532175"/>
              <a:ext cx="421025" cy="643475"/>
            </a:xfrm>
            <a:custGeom>
              <a:rect b="b" l="l" r="r" t="t"/>
              <a:pathLst>
                <a:path extrusionOk="0" h="25739" w="16841">
                  <a:moveTo>
                    <a:pt x="8858" y="1"/>
                  </a:moveTo>
                  <a:cubicBezTo>
                    <a:pt x="8704" y="1"/>
                    <a:pt x="8549" y="5"/>
                    <a:pt x="8393" y="15"/>
                  </a:cubicBezTo>
                  <a:cubicBezTo>
                    <a:pt x="8258" y="7"/>
                    <a:pt x="8123" y="4"/>
                    <a:pt x="7988" y="4"/>
                  </a:cubicBezTo>
                  <a:cubicBezTo>
                    <a:pt x="6115" y="4"/>
                    <a:pt x="4316" y="706"/>
                    <a:pt x="2943" y="1977"/>
                  </a:cubicBezTo>
                  <a:cubicBezTo>
                    <a:pt x="1635" y="3121"/>
                    <a:pt x="872" y="4811"/>
                    <a:pt x="872" y="6555"/>
                  </a:cubicBezTo>
                  <a:cubicBezTo>
                    <a:pt x="818" y="8135"/>
                    <a:pt x="1417" y="9661"/>
                    <a:pt x="2562" y="10751"/>
                  </a:cubicBezTo>
                  <a:cubicBezTo>
                    <a:pt x="3979" y="12005"/>
                    <a:pt x="5668" y="12931"/>
                    <a:pt x="7521" y="13422"/>
                  </a:cubicBezTo>
                  <a:cubicBezTo>
                    <a:pt x="9156" y="13858"/>
                    <a:pt x="10737" y="14566"/>
                    <a:pt x="12154" y="15547"/>
                  </a:cubicBezTo>
                  <a:cubicBezTo>
                    <a:pt x="13135" y="16256"/>
                    <a:pt x="13680" y="17455"/>
                    <a:pt x="13625" y="18708"/>
                  </a:cubicBezTo>
                  <a:cubicBezTo>
                    <a:pt x="13625" y="19853"/>
                    <a:pt x="13080" y="20943"/>
                    <a:pt x="12099" y="21597"/>
                  </a:cubicBezTo>
                  <a:cubicBezTo>
                    <a:pt x="11180" y="22261"/>
                    <a:pt x="10022" y="22637"/>
                    <a:pt x="8848" y="22637"/>
                  </a:cubicBezTo>
                  <a:cubicBezTo>
                    <a:pt x="8769" y="22637"/>
                    <a:pt x="8690" y="22636"/>
                    <a:pt x="8611" y="22632"/>
                  </a:cubicBezTo>
                  <a:cubicBezTo>
                    <a:pt x="8543" y="22635"/>
                    <a:pt x="8475" y="22636"/>
                    <a:pt x="8407" y="22636"/>
                  </a:cubicBezTo>
                  <a:cubicBezTo>
                    <a:pt x="7123" y="22636"/>
                    <a:pt x="5946" y="22150"/>
                    <a:pt x="5014" y="21270"/>
                  </a:cubicBezTo>
                  <a:cubicBezTo>
                    <a:pt x="3979" y="20398"/>
                    <a:pt x="3216" y="19199"/>
                    <a:pt x="2889" y="17891"/>
                  </a:cubicBezTo>
                  <a:lnTo>
                    <a:pt x="0" y="19035"/>
                  </a:lnTo>
                  <a:cubicBezTo>
                    <a:pt x="436" y="21052"/>
                    <a:pt x="1635" y="22796"/>
                    <a:pt x="3325" y="23995"/>
                  </a:cubicBezTo>
                  <a:cubicBezTo>
                    <a:pt x="4905" y="25085"/>
                    <a:pt x="6704" y="25684"/>
                    <a:pt x="8611" y="25739"/>
                  </a:cubicBezTo>
                  <a:cubicBezTo>
                    <a:pt x="9592" y="25739"/>
                    <a:pt x="10573" y="25575"/>
                    <a:pt x="11500" y="25303"/>
                  </a:cubicBezTo>
                  <a:cubicBezTo>
                    <a:pt x="12426" y="25030"/>
                    <a:pt x="13353" y="24594"/>
                    <a:pt x="14116" y="24049"/>
                  </a:cubicBezTo>
                  <a:cubicBezTo>
                    <a:pt x="14988" y="23450"/>
                    <a:pt x="15642" y="22687"/>
                    <a:pt x="16078" y="21815"/>
                  </a:cubicBezTo>
                  <a:cubicBezTo>
                    <a:pt x="16623" y="20834"/>
                    <a:pt x="16841" y="19744"/>
                    <a:pt x="16841" y="18599"/>
                  </a:cubicBezTo>
                  <a:cubicBezTo>
                    <a:pt x="16841" y="17509"/>
                    <a:pt x="16623" y="16474"/>
                    <a:pt x="16187" y="15438"/>
                  </a:cubicBezTo>
                  <a:cubicBezTo>
                    <a:pt x="15751" y="14566"/>
                    <a:pt x="15097" y="13749"/>
                    <a:pt x="14334" y="13204"/>
                  </a:cubicBezTo>
                  <a:cubicBezTo>
                    <a:pt x="13516" y="12604"/>
                    <a:pt x="12699" y="12114"/>
                    <a:pt x="11827" y="11732"/>
                  </a:cubicBezTo>
                  <a:cubicBezTo>
                    <a:pt x="10846" y="11296"/>
                    <a:pt x="9810" y="10915"/>
                    <a:pt x="8775" y="10588"/>
                  </a:cubicBezTo>
                  <a:cubicBezTo>
                    <a:pt x="7521" y="10206"/>
                    <a:pt x="6322" y="9661"/>
                    <a:pt x="5287" y="8898"/>
                  </a:cubicBezTo>
                  <a:cubicBezTo>
                    <a:pt x="4524" y="8353"/>
                    <a:pt x="4088" y="7481"/>
                    <a:pt x="4088" y="6555"/>
                  </a:cubicBezTo>
                  <a:cubicBezTo>
                    <a:pt x="4088" y="5574"/>
                    <a:pt x="4578" y="4647"/>
                    <a:pt x="5396" y="4048"/>
                  </a:cubicBezTo>
                  <a:cubicBezTo>
                    <a:pt x="6205" y="3390"/>
                    <a:pt x="7203" y="3061"/>
                    <a:pt x="8258" y="3061"/>
                  </a:cubicBezTo>
                  <a:cubicBezTo>
                    <a:pt x="8339" y="3061"/>
                    <a:pt x="8420" y="3063"/>
                    <a:pt x="8502" y="3067"/>
                  </a:cubicBezTo>
                  <a:cubicBezTo>
                    <a:pt x="8626" y="3054"/>
                    <a:pt x="8751" y="3048"/>
                    <a:pt x="8877" y="3048"/>
                  </a:cubicBezTo>
                  <a:cubicBezTo>
                    <a:pt x="9850" y="3048"/>
                    <a:pt x="10836" y="3414"/>
                    <a:pt x="11609" y="3993"/>
                  </a:cubicBezTo>
                  <a:cubicBezTo>
                    <a:pt x="12372" y="4538"/>
                    <a:pt x="12862" y="5301"/>
                    <a:pt x="13135" y="6173"/>
                  </a:cubicBezTo>
                  <a:lnTo>
                    <a:pt x="16023" y="4974"/>
                  </a:lnTo>
                  <a:cubicBezTo>
                    <a:pt x="15533" y="3612"/>
                    <a:pt x="14661" y="2413"/>
                    <a:pt x="13516" y="1541"/>
                  </a:cubicBezTo>
                  <a:cubicBezTo>
                    <a:pt x="12168" y="542"/>
                    <a:pt x="10546" y="1"/>
                    <a:pt x="8858" y="1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8"/>
            <p:cNvSpPr/>
            <p:nvPr/>
          </p:nvSpPr>
          <p:spPr>
            <a:xfrm>
              <a:off x="709550" y="2611550"/>
              <a:ext cx="273900" cy="557650"/>
            </a:xfrm>
            <a:custGeom>
              <a:rect b="b" l="l" r="r" t="t"/>
              <a:pathLst>
                <a:path extrusionOk="0" h="22306" w="10956">
                  <a:moveTo>
                    <a:pt x="2943" y="1"/>
                  </a:moveTo>
                  <a:lnTo>
                    <a:pt x="2943" y="5124"/>
                  </a:lnTo>
                  <a:lnTo>
                    <a:pt x="0" y="5124"/>
                  </a:lnTo>
                  <a:lnTo>
                    <a:pt x="0" y="8067"/>
                  </a:lnTo>
                  <a:lnTo>
                    <a:pt x="2943" y="8067"/>
                  </a:lnTo>
                  <a:lnTo>
                    <a:pt x="2943" y="16896"/>
                  </a:lnTo>
                  <a:cubicBezTo>
                    <a:pt x="2834" y="18367"/>
                    <a:pt x="3380" y="19784"/>
                    <a:pt x="4361" y="20874"/>
                  </a:cubicBezTo>
                  <a:cubicBezTo>
                    <a:pt x="5358" y="21772"/>
                    <a:pt x="6676" y="22305"/>
                    <a:pt x="8021" y="22305"/>
                  </a:cubicBezTo>
                  <a:cubicBezTo>
                    <a:pt x="8145" y="22305"/>
                    <a:pt x="8269" y="22301"/>
                    <a:pt x="8394" y="22291"/>
                  </a:cubicBezTo>
                  <a:cubicBezTo>
                    <a:pt x="9266" y="22291"/>
                    <a:pt x="10138" y="22128"/>
                    <a:pt x="10955" y="21801"/>
                  </a:cubicBezTo>
                  <a:lnTo>
                    <a:pt x="9865" y="19076"/>
                  </a:lnTo>
                  <a:cubicBezTo>
                    <a:pt x="9375" y="19294"/>
                    <a:pt x="8884" y="19348"/>
                    <a:pt x="8394" y="19348"/>
                  </a:cubicBezTo>
                  <a:cubicBezTo>
                    <a:pt x="6868" y="19348"/>
                    <a:pt x="6105" y="18476"/>
                    <a:pt x="6105" y="16623"/>
                  </a:cubicBezTo>
                  <a:lnTo>
                    <a:pt x="6105" y="8067"/>
                  </a:lnTo>
                  <a:lnTo>
                    <a:pt x="10247" y="8067"/>
                  </a:lnTo>
                  <a:lnTo>
                    <a:pt x="10247" y="5124"/>
                  </a:lnTo>
                  <a:lnTo>
                    <a:pt x="6105" y="5124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8"/>
            <p:cNvSpPr/>
            <p:nvPr/>
          </p:nvSpPr>
          <p:spPr>
            <a:xfrm>
              <a:off x="1052900" y="2739625"/>
              <a:ext cx="376100" cy="436025"/>
            </a:xfrm>
            <a:custGeom>
              <a:rect b="b" l="l" r="r" t="t"/>
              <a:pathLst>
                <a:path extrusionOk="0" h="17441" w="15044">
                  <a:moveTo>
                    <a:pt x="110" y="1"/>
                  </a:moveTo>
                  <a:lnTo>
                    <a:pt x="110" y="10356"/>
                  </a:lnTo>
                  <a:cubicBezTo>
                    <a:pt x="1" y="12209"/>
                    <a:pt x="600" y="14007"/>
                    <a:pt x="1745" y="15479"/>
                  </a:cubicBezTo>
                  <a:cubicBezTo>
                    <a:pt x="2835" y="16787"/>
                    <a:pt x="4415" y="17441"/>
                    <a:pt x="6541" y="17441"/>
                  </a:cubicBezTo>
                  <a:cubicBezTo>
                    <a:pt x="7631" y="17441"/>
                    <a:pt x="8721" y="17114"/>
                    <a:pt x="9647" y="16569"/>
                  </a:cubicBezTo>
                  <a:cubicBezTo>
                    <a:pt x="10574" y="16078"/>
                    <a:pt x="11337" y="15424"/>
                    <a:pt x="11882" y="14552"/>
                  </a:cubicBezTo>
                  <a:lnTo>
                    <a:pt x="11991" y="14552"/>
                  </a:lnTo>
                  <a:lnTo>
                    <a:pt x="11991" y="16896"/>
                  </a:lnTo>
                  <a:lnTo>
                    <a:pt x="15043" y="16896"/>
                  </a:lnTo>
                  <a:lnTo>
                    <a:pt x="15043" y="1"/>
                  </a:lnTo>
                  <a:lnTo>
                    <a:pt x="11882" y="1"/>
                  </a:lnTo>
                  <a:lnTo>
                    <a:pt x="11882" y="9320"/>
                  </a:lnTo>
                  <a:cubicBezTo>
                    <a:pt x="11882" y="10628"/>
                    <a:pt x="11446" y="11936"/>
                    <a:pt x="10628" y="12972"/>
                  </a:cubicBezTo>
                  <a:cubicBezTo>
                    <a:pt x="9920" y="13953"/>
                    <a:pt x="8721" y="14552"/>
                    <a:pt x="7467" y="14552"/>
                  </a:cubicBezTo>
                  <a:cubicBezTo>
                    <a:pt x="4688" y="14552"/>
                    <a:pt x="3271" y="12972"/>
                    <a:pt x="3271" y="9811"/>
                  </a:cubicBezTo>
                  <a:lnTo>
                    <a:pt x="3271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8"/>
            <p:cNvSpPr/>
            <p:nvPr/>
          </p:nvSpPr>
          <p:spPr>
            <a:xfrm>
              <a:off x="1512075" y="2546150"/>
              <a:ext cx="425150" cy="629500"/>
            </a:xfrm>
            <a:custGeom>
              <a:rect b="b" l="l" r="r" t="t"/>
              <a:pathLst>
                <a:path extrusionOk="0" h="25180" w="17006">
                  <a:moveTo>
                    <a:pt x="8612" y="10097"/>
                  </a:moveTo>
                  <a:cubicBezTo>
                    <a:pt x="10002" y="10097"/>
                    <a:pt x="11391" y="10655"/>
                    <a:pt x="12427" y="11773"/>
                  </a:cubicBezTo>
                  <a:cubicBezTo>
                    <a:pt x="13462" y="12972"/>
                    <a:pt x="14062" y="14552"/>
                    <a:pt x="13953" y="16187"/>
                  </a:cubicBezTo>
                  <a:cubicBezTo>
                    <a:pt x="14062" y="17822"/>
                    <a:pt x="13462" y="19403"/>
                    <a:pt x="12427" y="20656"/>
                  </a:cubicBezTo>
                  <a:cubicBezTo>
                    <a:pt x="11446" y="21692"/>
                    <a:pt x="10029" y="22291"/>
                    <a:pt x="8612" y="22291"/>
                  </a:cubicBezTo>
                  <a:cubicBezTo>
                    <a:pt x="7140" y="22291"/>
                    <a:pt x="5778" y="21692"/>
                    <a:pt x="4797" y="20602"/>
                  </a:cubicBezTo>
                  <a:cubicBezTo>
                    <a:pt x="3707" y="19403"/>
                    <a:pt x="3162" y="17822"/>
                    <a:pt x="3216" y="16187"/>
                  </a:cubicBezTo>
                  <a:cubicBezTo>
                    <a:pt x="3162" y="14552"/>
                    <a:pt x="3707" y="12972"/>
                    <a:pt x="4797" y="11773"/>
                  </a:cubicBezTo>
                  <a:cubicBezTo>
                    <a:pt x="5832" y="10655"/>
                    <a:pt x="7222" y="10097"/>
                    <a:pt x="8612" y="10097"/>
                  </a:cubicBezTo>
                  <a:close/>
                  <a:moveTo>
                    <a:pt x="13844" y="1"/>
                  </a:moveTo>
                  <a:lnTo>
                    <a:pt x="13844" y="7740"/>
                  </a:lnTo>
                  <a:lnTo>
                    <a:pt x="13953" y="10083"/>
                  </a:lnTo>
                  <a:lnTo>
                    <a:pt x="13844" y="10083"/>
                  </a:lnTo>
                  <a:cubicBezTo>
                    <a:pt x="13244" y="9211"/>
                    <a:pt x="12481" y="8503"/>
                    <a:pt x="11555" y="8012"/>
                  </a:cubicBezTo>
                  <a:cubicBezTo>
                    <a:pt x="10465" y="7467"/>
                    <a:pt x="9266" y="7195"/>
                    <a:pt x="8067" y="7195"/>
                  </a:cubicBezTo>
                  <a:cubicBezTo>
                    <a:pt x="5887" y="7195"/>
                    <a:pt x="3870" y="8121"/>
                    <a:pt x="2453" y="9811"/>
                  </a:cubicBezTo>
                  <a:cubicBezTo>
                    <a:pt x="818" y="11555"/>
                    <a:pt x="1" y="13844"/>
                    <a:pt x="55" y="16187"/>
                  </a:cubicBezTo>
                  <a:cubicBezTo>
                    <a:pt x="1" y="18531"/>
                    <a:pt x="818" y="20820"/>
                    <a:pt x="2453" y="22618"/>
                  </a:cubicBezTo>
                  <a:cubicBezTo>
                    <a:pt x="3870" y="24253"/>
                    <a:pt x="5887" y="25180"/>
                    <a:pt x="8067" y="25180"/>
                  </a:cubicBezTo>
                  <a:cubicBezTo>
                    <a:pt x="9266" y="25180"/>
                    <a:pt x="10465" y="24907"/>
                    <a:pt x="11555" y="24308"/>
                  </a:cubicBezTo>
                  <a:cubicBezTo>
                    <a:pt x="12481" y="23872"/>
                    <a:pt x="13244" y="23163"/>
                    <a:pt x="13844" y="22291"/>
                  </a:cubicBezTo>
                  <a:lnTo>
                    <a:pt x="13953" y="22291"/>
                  </a:lnTo>
                  <a:lnTo>
                    <a:pt x="13953" y="24635"/>
                  </a:lnTo>
                  <a:lnTo>
                    <a:pt x="17005" y="24635"/>
                  </a:lnTo>
                  <a:lnTo>
                    <a:pt x="17005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8"/>
            <p:cNvSpPr/>
            <p:nvPr/>
          </p:nvSpPr>
          <p:spPr>
            <a:xfrm>
              <a:off x="2006675" y="2739625"/>
              <a:ext cx="419675" cy="607700"/>
            </a:xfrm>
            <a:custGeom>
              <a:rect b="b" l="l" r="r" t="t"/>
              <a:pathLst>
                <a:path extrusionOk="0" h="24308" w="16787">
                  <a:moveTo>
                    <a:pt x="1" y="1"/>
                  </a:moveTo>
                  <a:lnTo>
                    <a:pt x="6922" y="15806"/>
                  </a:lnTo>
                  <a:lnTo>
                    <a:pt x="2998" y="24308"/>
                  </a:lnTo>
                  <a:lnTo>
                    <a:pt x="6268" y="24308"/>
                  </a:lnTo>
                  <a:lnTo>
                    <a:pt x="16787" y="1"/>
                  </a:lnTo>
                  <a:lnTo>
                    <a:pt x="13353" y="1"/>
                  </a:lnTo>
                  <a:lnTo>
                    <a:pt x="8448" y="12154"/>
                  </a:lnTo>
                  <a:lnTo>
                    <a:pt x="8394" y="12154"/>
                  </a:lnTo>
                  <a:lnTo>
                    <a:pt x="3380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" name="Google Shape;266;p38"/>
          <p:cNvGrpSpPr/>
          <p:nvPr/>
        </p:nvGrpSpPr>
        <p:grpSpPr>
          <a:xfrm>
            <a:off x="8169169" y="4514914"/>
            <a:ext cx="425774" cy="342471"/>
            <a:chOff x="6294751" y="783425"/>
            <a:chExt cx="5020925" cy="4038575"/>
          </a:xfrm>
        </p:grpSpPr>
        <p:sp>
          <p:nvSpPr>
            <p:cNvPr id="267" name="Google Shape;267;p38"/>
            <p:cNvSpPr/>
            <p:nvPr/>
          </p:nvSpPr>
          <p:spPr>
            <a:xfrm>
              <a:off x="6909501" y="783425"/>
              <a:ext cx="3199425" cy="1450400"/>
            </a:xfrm>
            <a:custGeom>
              <a:rect b="b" l="l" r="r" t="t"/>
              <a:pathLst>
                <a:path extrusionOk="0" h="58016" w="127977">
                  <a:moveTo>
                    <a:pt x="74135" y="0"/>
                  </a:moveTo>
                  <a:lnTo>
                    <a:pt x="70782" y="158"/>
                  </a:lnTo>
                  <a:lnTo>
                    <a:pt x="67446" y="437"/>
                  </a:lnTo>
                  <a:lnTo>
                    <a:pt x="64163" y="856"/>
                  </a:lnTo>
                  <a:lnTo>
                    <a:pt x="60932" y="1415"/>
                  </a:lnTo>
                  <a:lnTo>
                    <a:pt x="57736" y="2096"/>
                  </a:lnTo>
                  <a:lnTo>
                    <a:pt x="54593" y="2899"/>
                  </a:lnTo>
                  <a:lnTo>
                    <a:pt x="51501" y="3843"/>
                  </a:lnTo>
                  <a:lnTo>
                    <a:pt x="48463" y="4908"/>
                  </a:lnTo>
                  <a:lnTo>
                    <a:pt x="45476" y="6095"/>
                  </a:lnTo>
                  <a:lnTo>
                    <a:pt x="42560" y="7388"/>
                  </a:lnTo>
                  <a:lnTo>
                    <a:pt x="39713" y="8802"/>
                  </a:lnTo>
                  <a:lnTo>
                    <a:pt x="36919" y="10322"/>
                  </a:lnTo>
                  <a:lnTo>
                    <a:pt x="34195" y="11963"/>
                  </a:lnTo>
                  <a:lnTo>
                    <a:pt x="31558" y="13692"/>
                  </a:lnTo>
                  <a:lnTo>
                    <a:pt x="28973" y="15526"/>
                  </a:lnTo>
                  <a:lnTo>
                    <a:pt x="26493" y="17464"/>
                  </a:lnTo>
                  <a:lnTo>
                    <a:pt x="24066" y="19508"/>
                  </a:lnTo>
                  <a:lnTo>
                    <a:pt x="21743" y="21621"/>
                  </a:lnTo>
                  <a:lnTo>
                    <a:pt x="19507" y="23839"/>
                  </a:lnTo>
                  <a:lnTo>
                    <a:pt x="17342" y="26161"/>
                  </a:lnTo>
                  <a:lnTo>
                    <a:pt x="15299" y="28537"/>
                  </a:lnTo>
                  <a:lnTo>
                    <a:pt x="13325" y="31016"/>
                  </a:lnTo>
                  <a:lnTo>
                    <a:pt x="11457" y="33566"/>
                  </a:lnTo>
                  <a:lnTo>
                    <a:pt x="9693" y="36186"/>
                  </a:lnTo>
                  <a:lnTo>
                    <a:pt x="8034" y="38893"/>
                  </a:lnTo>
                  <a:lnTo>
                    <a:pt x="6479" y="41669"/>
                  </a:lnTo>
                  <a:lnTo>
                    <a:pt x="5047" y="44499"/>
                  </a:lnTo>
                  <a:lnTo>
                    <a:pt x="3703" y="47398"/>
                  </a:lnTo>
                  <a:lnTo>
                    <a:pt x="2498" y="50367"/>
                  </a:lnTo>
                  <a:lnTo>
                    <a:pt x="1397" y="53388"/>
                  </a:lnTo>
                  <a:lnTo>
                    <a:pt x="419" y="56461"/>
                  </a:lnTo>
                  <a:lnTo>
                    <a:pt x="0" y="58016"/>
                  </a:lnTo>
                  <a:lnTo>
                    <a:pt x="367" y="57789"/>
                  </a:lnTo>
                  <a:lnTo>
                    <a:pt x="1258" y="57492"/>
                  </a:lnTo>
                  <a:lnTo>
                    <a:pt x="2236" y="57352"/>
                  </a:lnTo>
                  <a:lnTo>
                    <a:pt x="3231" y="57335"/>
                  </a:lnTo>
                  <a:lnTo>
                    <a:pt x="5466" y="57562"/>
                  </a:lnTo>
                  <a:lnTo>
                    <a:pt x="5973" y="57701"/>
                  </a:lnTo>
                  <a:lnTo>
                    <a:pt x="40901" y="51956"/>
                  </a:lnTo>
                  <a:lnTo>
                    <a:pt x="41128" y="51589"/>
                  </a:lnTo>
                  <a:lnTo>
                    <a:pt x="42350" y="49947"/>
                  </a:lnTo>
                  <a:lnTo>
                    <a:pt x="43031" y="49336"/>
                  </a:lnTo>
                  <a:lnTo>
                    <a:pt x="43433" y="49144"/>
                  </a:lnTo>
                  <a:lnTo>
                    <a:pt x="43608" y="49162"/>
                  </a:lnTo>
                  <a:lnTo>
                    <a:pt x="44359" y="48341"/>
                  </a:lnTo>
                  <a:lnTo>
                    <a:pt x="45948" y="46786"/>
                  </a:lnTo>
                  <a:lnTo>
                    <a:pt x="47607" y="45302"/>
                  </a:lnTo>
                  <a:lnTo>
                    <a:pt x="49336" y="43905"/>
                  </a:lnTo>
                  <a:lnTo>
                    <a:pt x="51135" y="42595"/>
                  </a:lnTo>
                  <a:lnTo>
                    <a:pt x="53003" y="41390"/>
                  </a:lnTo>
                  <a:lnTo>
                    <a:pt x="54924" y="40255"/>
                  </a:lnTo>
                  <a:lnTo>
                    <a:pt x="56915" y="39242"/>
                  </a:lnTo>
                  <a:lnTo>
                    <a:pt x="58976" y="38316"/>
                  </a:lnTo>
                  <a:lnTo>
                    <a:pt x="61072" y="37496"/>
                  </a:lnTo>
                  <a:lnTo>
                    <a:pt x="63237" y="36780"/>
                  </a:lnTo>
                  <a:lnTo>
                    <a:pt x="65438" y="36168"/>
                  </a:lnTo>
                  <a:lnTo>
                    <a:pt x="67691" y="35679"/>
                  </a:lnTo>
                  <a:lnTo>
                    <a:pt x="69978" y="35313"/>
                  </a:lnTo>
                  <a:lnTo>
                    <a:pt x="72301" y="35068"/>
                  </a:lnTo>
                  <a:lnTo>
                    <a:pt x="74659" y="34928"/>
                  </a:lnTo>
                  <a:lnTo>
                    <a:pt x="76824" y="34928"/>
                  </a:lnTo>
                  <a:lnTo>
                    <a:pt x="78745" y="35016"/>
                  </a:lnTo>
                  <a:lnTo>
                    <a:pt x="80631" y="35190"/>
                  </a:lnTo>
                  <a:lnTo>
                    <a:pt x="82517" y="35435"/>
                  </a:lnTo>
                  <a:lnTo>
                    <a:pt x="85277" y="35941"/>
                  </a:lnTo>
                  <a:lnTo>
                    <a:pt x="88874" y="36902"/>
                  </a:lnTo>
                  <a:lnTo>
                    <a:pt x="92332" y="38159"/>
                  </a:lnTo>
                  <a:lnTo>
                    <a:pt x="95650" y="39679"/>
                  </a:lnTo>
                  <a:lnTo>
                    <a:pt x="98811" y="41477"/>
                  </a:lnTo>
                  <a:lnTo>
                    <a:pt x="101798" y="43521"/>
                  </a:lnTo>
                  <a:lnTo>
                    <a:pt x="103230" y="44638"/>
                  </a:lnTo>
                  <a:lnTo>
                    <a:pt x="109674" y="44743"/>
                  </a:lnTo>
                  <a:lnTo>
                    <a:pt x="127138" y="27279"/>
                  </a:lnTo>
                  <a:lnTo>
                    <a:pt x="127976" y="19874"/>
                  </a:lnTo>
                  <a:lnTo>
                    <a:pt x="126666" y="18739"/>
                  </a:lnTo>
                  <a:lnTo>
                    <a:pt x="123977" y="16539"/>
                  </a:lnTo>
                  <a:lnTo>
                    <a:pt x="121165" y="14443"/>
                  </a:lnTo>
                  <a:lnTo>
                    <a:pt x="118284" y="12487"/>
                  </a:lnTo>
                  <a:lnTo>
                    <a:pt x="115297" y="10653"/>
                  </a:lnTo>
                  <a:lnTo>
                    <a:pt x="112241" y="8959"/>
                  </a:lnTo>
                  <a:lnTo>
                    <a:pt x="109080" y="7388"/>
                  </a:lnTo>
                  <a:lnTo>
                    <a:pt x="105849" y="5956"/>
                  </a:lnTo>
                  <a:lnTo>
                    <a:pt x="102549" y="4681"/>
                  </a:lnTo>
                  <a:lnTo>
                    <a:pt x="99178" y="3546"/>
                  </a:lnTo>
                  <a:lnTo>
                    <a:pt x="95755" y="2550"/>
                  </a:lnTo>
                  <a:lnTo>
                    <a:pt x="92245" y="1712"/>
                  </a:lnTo>
                  <a:lnTo>
                    <a:pt x="88682" y="1048"/>
                  </a:lnTo>
                  <a:lnTo>
                    <a:pt x="85085" y="524"/>
                  </a:lnTo>
                  <a:lnTo>
                    <a:pt x="81417" y="193"/>
                  </a:lnTo>
                  <a:lnTo>
                    <a:pt x="77697" y="18"/>
                  </a:lnTo>
                  <a:lnTo>
                    <a:pt x="75829" y="0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8"/>
            <p:cNvSpPr/>
            <p:nvPr/>
          </p:nvSpPr>
          <p:spPr>
            <a:xfrm>
              <a:off x="8696051" y="1280700"/>
              <a:ext cx="2619625" cy="3541300"/>
            </a:xfrm>
            <a:custGeom>
              <a:rect b="b" l="l" r="r" t="t"/>
              <a:pathLst>
                <a:path extrusionOk="0" h="141652" w="104785">
                  <a:moveTo>
                    <a:pt x="56514" y="1"/>
                  </a:moveTo>
                  <a:lnTo>
                    <a:pt x="31768" y="24730"/>
                  </a:lnTo>
                  <a:lnTo>
                    <a:pt x="32693" y="25481"/>
                  </a:lnTo>
                  <a:lnTo>
                    <a:pt x="34457" y="27088"/>
                  </a:lnTo>
                  <a:lnTo>
                    <a:pt x="36134" y="28782"/>
                  </a:lnTo>
                  <a:lnTo>
                    <a:pt x="37723" y="30563"/>
                  </a:lnTo>
                  <a:lnTo>
                    <a:pt x="39225" y="32431"/>
                  </a:lnTo>
                  <a:lnTo>
                    <a:pt x="40622" y="34370"/>
                  </a:lnTo>
                  <a:lnTo>
                    <a:pt x="41897" y="36396"/>
                  </a:lnTo>
                  <a:lnTo>
                    <a:pt x="43067" y="38491"/>
                  </a:lnTo>
                  <a:lnTo>
                    <a:pt x="44132" y="40657"/>
                  </a:lnTo>
                  <a:lnTo>
                    <a:pt x="45075" y="42892"/>
                  </a:lnTo>
                  <a:lnTo>
                    <a:pt x="45896" y="45180"/>
                  </a:lnTo>
                  <a:lnTo>
                    <a:pt x="46595" y="47538"/>
                  </a:lnTo>
                  <a:lnTo>
                    <a:pt x="47153" y="49930"/>
                  </a:lnTo>
                  <a:lnTo>
                    <a:pt x="47573" y="52375"/>
                  </a:lnTo>
                  <a:lnTo>
                    <a:pt x="47869" y="54873"/>
                  </a:lnTo>
                  <a:lnTo>
                    <a:pt x="48009" y="57405"/>
                  </a:lnTo>
                  <a:lnTo>
                    <a:pt x="48027" y="58697"/>
                  </a:lnTo>
                  <a:lnTo>
                    <a:pt x="48027" y="63063"/>
                  </a:lnTo>
                  <a:lnTo>
                    <a:pt x="49144" y="63081"/>
                  </a:lnTo>
                  <a:lnTo>
                    <a:pt x="51345" y="63308"/>
                  </a:lnTo>
                  <a:lnTo>
                    <a:pt x="53475" y="63744"/>
                  </a:lnTo>
                  <a:lnTo>
                    <a:pt x="55536" y="64373"/>
                  </a:lnTo>
                  <a:lnTo>
                    <a:pt x="57492" y="65211"/>
                  </a:lnTo>
                  <a:lnTo>
                    <a:pt x="59343" y="66207"/>
                  </a:lnTo>
                  <a:lnTo>
                    <a:pt x="61090" y="67394"/>
                  </a:lnTo>
                  <a:lnTo>
                    <a:pt x="62714" y="68722"/>
                  </a:lnTo>
                  <a:lnTo>
                    <a:pt x="64181" y="70206"/>
                  </a:lnTo>
                  <a:lnTo>
                    <a:pt x="65526" y="71830"/>
                  </a:lnTo>
                  <a:lnTo>
                    <a:pt x="66696" y="73559"/>
                  </a:lnTo>
                  <a:lnTo>
                    <a:pt x="67709" y="75428"/>
                  </a:lnTo>
                  <a:lnTo>
                    <a:pt x="68547" y="77384"/>
                  </a:lnTo>
                  <a:lnTo>
                    <a:pt x="69175" y="79427"/>
                  </a:lnTo>
                  <a:lnTo>
                    <a:pt x="69612" y="81558"/>
                  </a:lnTo>
                  <a:lnTo>
                    <a:pt x="69839" y="83758"/>
                  </a:lnTo>
                  <a:lnTo>
                    <a:pt x="69857" y="84893"/>
                  </a:lnTo>
                  <a:lnTo>
                    <a:pt x="69839" y="86011"/>
                  </a:lnTo>
                  <a:lnTo>
                    <a:pt x="69612" y="88211"/>
                  </a:lnTo>
                  <a:lnTo>
                    <a:pt x="69175" y="90342"/>
                  </a:lnTo>
                  <a:lnTo>
                    <a:pt x="68547" y="92385"/>
                  </a:lnTo>
                  <a:lnTo>
                    <a:pt x="67709" y="94341"/>
                  </a:lnTo>
                  <a:lnTo>
                    <a:pt x="66696" y="96192"/>
                  </a:lnTo>
                  <a:lnTo>
                    <a:pt x="65526" y="97939"/>
                  </a:lnTo>
                  <a:lnTo>
                    <a:pt x="64181" y="99563"/>
                  </a:lnTo>
                  <a:lnTo>
                    <a:pt x="62714" y="101047"/>
                  </a:lnTo>
                  <a:lnTo>
                    <a:pt x="61090" y="102375"/>
                  </a:lnTo>
                  <a:lnTo>
                    <a:pt x="59343" y="103562"/>
                  </a:lnTo>
                  <a:lnTo>
                    <a:pt x="57492" y="104575"/>
                  </a:lnTo>
                  <a:lnTo>
                    <a:pt x="55536" y="105396"/>
                  </a:lnTo>
                  <a:lnTo>
                    <a:pt x="53475" y="106042"/>
                  </a:lnTo>
                  <a:lnTo>
                    <a:pt x="51345" y="106479"/>
                  </a:lnTo>
                  <a:lnTo>
                    <a:pt x="49144" y="106706"/>
                  </a:lnTo>
                  <a:lnTo>
                    <a:pt x="48027" y="106723"/>
                  </a:lnTo>
                  <a:lnTo>
                    <a:pt x="4367" y="106723"/>
                  </a:lnTo>
                  <a:lnTo>
                    <a:pt x="1" y="111107"/>
                  </a:lnTo>
                  <a:lnTo>
                    <a:pt x="1" y="137303"/>
                  </a:lnTo>
                  <a:lnTo>
                    <a:pt x="4367" y="141651"/>
                  </a:lnTo>
                  <a:lnTo>
                    <a:pt x="48027" y="141651"/>
                  </a:lnTo>
                  <a:lnTo>
                    <a:pt x="49494" y="141634"/>
                  </a:lnTo>
                  <a:lnTo>
                    <a:pt x="52393" y="141494"/>
                  </a:lnTo>
                  <a:lnTo>
                    <a:pt x="55239" y="141197"/>
                  </a:lnTo>
                  <a:lnTo>
                    <a:pt x="58051" y="140760"/>
                  </a:lnTo>
                  <a:lnTo>
                    <a:pt x="60828" y="140202"/>
                  </a:lnTo>
                  <a:lnTo>
                    <a:pt x="63552" y="139503"/>
                  </a:lnTo>
                  <a:lnTo>
                    <a:pt x="66207" y="138665"/>
                  </a:lnTo>
                  <a:lnTo>
                    <a:pt x="68809" y="137704"/>
                  </a:lnTo>
                  <a:lnTo>
                    <a:pt x="71358" y="136639"/>
                  </a:lnTo>
                  <a:lnTo>
                    <a:pt x="73838" y="135434"/>
                  </a:lnTo>
                  <a:lnTo>
                    <a:pt x="76248" y="134124"/>
                  </a:lnTo>
                  <a:lnTo>
                    <a:pt x="78589" y="132692"/>
                  </a:lnTo>
                  <a:lnTo>
                    <a:pt x="80859" y="131173"/>
                  </a:lnTo>
                  <a:lnTo>
                    <a:pt x="83042" y="129531"/>
                  </a:lnTo>
                  <a:lnTo>
                    <a:pt x="85155" y="127802"/>
                  </a:lnTo>
                  <a:lnTo>
                    <a:pt x="87163" y="125968"/>
                  </a:lnTo>
                  <a:lnTo>
                    <a:pt x="89084" y="124030"/>
                  </a:lnTo>
                  <a:lnTo>
                    <a:pt x="90918" y="122022"/>
                  </a:lnTo>
                  <a:lnTo>
                    <a:pt x="92664" y="119908"/>
                  </a:lnTo>
                  <a:lnTo>
                    <a:pt x="94306" y="117725"/>
                  </a:lnTo>
                  <a:lnTo>
                    <a:pt x="95825" y="115473"/>
                  </a:lnTo>
                  <a:lnTo>
                    <a:pt x="97258" y="113132"/>
                  </a:lnTo>
                  <a:lnTo>
                    <a:pt x="98567" y="110705"/>
                  </a:lnTo>
                  <a:lnTo>
                    <a:pt x="99772" y="108225"/>
                  </a:lnTo>
                  <a:lnTo>
                    <a:pt x="100838" y="105693"/>
                  </a:lnTo>
                  <a:lnTo>
                    <a:pt x="101798" y="103073"/>
                  </a:lnTo>
                  <a:lnTo>
                    <a:pt x="102636" y="100419"/>
                  </a:lnTo>
                  <a:lnTo>
                    <a:pt x="103335" y="97694"/>
                  </a:lnTo>
                  <a:lnTo>
                    <a:pt x="103894" y="94935"/>
                  </a:lnTo>
                  <a:lnTo>
                    <a:pt x="104330" y="92106"/>
                  </a:lnTo>
                  <a:lnTo>
                    <a:pt x="104627" y="89259"/>
                  </a:lnTo>
                  <a:lnTo>
                    <a:pt x="104767" y="86360"/>
                  </a:lnTo>
                  <a:lnTo>
                    <a:pt x="104784" y="84893"/>
                  </a:lnTo>
                  <a:lnTo>
                    <a:pt x="104767" y="83077"/>
                  </a:lnTo>
                  <a:lnTo>
                    <a:pt x="104540" y="79497"/>
                  </a:lnTo>
                  <a:lnTo>
                    <a:pt x="104103" y="75987"/>
                  </a:lnTo>
                  <a:lnTo>
                    <a:pt x="103440" y="72546"/>
                  </a:lnTo>
                  <a:lnTo>
                    <a:pt x="102584" y="69193"/>
                  </a:lnTo>
                  <a:lnTo>
                    <a:pt x="101536" y="65910"/>
                  </a:lnTo>
                  <a:lnTo>
                    <a:pt x="100279" y="62714"/>
                  </a:lnTo>
                  <a:lnTo>
                    <a:pt x="98847" y="59623"/>
                  </a:lnTo>
                  <a:lnTo>
                    <a:pt x="97240" y="56637"/>
                  </a:lnTo>
                  <a:lnTo>
                    <a:pt x="95459" y="53755"/>
                  </a:lnTo>
                  <a:lnTo>
                    <a:pt x="93520" y="50996"/>
                  </a:lnTo>
                  <a:lnTo>
                    <a:pt x="91425" y="48359"/>
                  </a:lnTo>
                  <a:lnTo>
                    <a:pt x="89172" y="45844"/>
                  </a:lnTo>
                  <a:lnTo>
                    <a:pt x="86797" y="43469"/>
                  </a:lnTo>
                  <a:lnTo>
                    <a:pt x="84264" y="41251"/>
                  </a:lnTo>
                  <a:lnTo>
                    <a:pt x="81610" y="39173"/>
                  </a:lnTo>
                  <a:lnTo>
                    <a:pt x="80230" y="38195"/>
                  </a:lnTo>
                  <a:lnTo>
                    <a:pt x="79828" y="36797"/>
                  </a:lnTo>
                  <a:lnTo>
                    <a:pt x="78973" y="34021"/>
                  </a:lnTo>
                  <a:lnTo>
                    <a:pt x="78012" y="31314"/>
                  </a:lnTo>
                  <a:lnTo>
                    <a:pt x="76964" y="28642"/>
                  </a:lnTo>
                  <a:lnTo>
                    <a:pt x="75812" y="26005"/>
                  </a:lnTo>
                  <a:lnTo>
                    <a:pt x="74572" y="23438"/>
                  </a:lnTo>
                  <a:lnTo>
                    <a:pt x="73245" y="20905"/>
                  </a:lnTo>
                  <a:lnTo>
                    <a:pt x="71813" y="18443"/>
                  </a:lnTo>
                  <a:lnTo>
                    <a:pt x="70311" y="16033"/>
                  </a:lnTo>
                  <a:lnTo>
                    <a:pt x="68721" y="13693"/>
                  </a:lnTo>
                  <a:lnTo>
                    <a:pt x="67062" y="11387"/>
                  </a:lnTo>
                  <a:lnTo>
                    <a:pt x="65316" y="9170"/>
                  </a:lnTo>
                  <a:lnTo>
                    <a:pt x="63482" y="7004"/>
                  </a:lnTo>
                  <a:lnTo>
                    <a:pt x="61579" y="4908"/>
                  </a:lnTo>
                  <a:lnTo>
                    <a:pt x="59605" y="2882"/>
                  </a:lnTo>
                  <a:lnTo>
                    <a:pt x="57562" y="944"/>
                  </a:lnTo>
                  <a:lnTo>
                    <a:pt x="56514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8"/>
            <p:cNvSpPr/>
            <p:nvPr/>
          </p:nvSpPr>
          <p:spPr>
            <a:xfrm>
              <a:off x="6856226" y="3899425"/>
              <a:ext cx="1948575" cy="922575"/>
            </a:xfrm>
            <a:custGeom>
              <a:rect b="b" l="l" r="r" t="t"/>
              <a:pathLst>
                <a:path extrusionOk="0" h="36903" w="77943">
                  <a:moveTo>
                    <a:pt x="25306" y="1"/>
                  </a:moveTo>
                  <a:lnTo>
                    <a:pt x="19019" y="1957"/>
                  </a:lnTo>
                  <a:lnTo>
                    <a:pt x="1537" y="19438"/>
                  </a:lnTo>
                  <a:lnTo>
                    <a:pt x="1" y="25358"/>
                  </a:lnTo>
                  <a:lnTo>
                    <a:pt x="909" y="26022"/>
                  </a:lnTo>
                  <a:lnTo>
                    <a:pt x="2742" y="27314"/>
                  </a:lnTo>
                  <a:lnTo>
                    <a:pt x="4646" y="28519"/>
                  </a:lnTo>
                  <a:lnTo>
                    <a:pt x="6585" y="29655"/>
                  </a:lnTo>
                  <a:lnTo>
                    <a:pt x="8575" y="30737"/>
                  </a:lnTo>
                  <a:lnTo>
                    <a:pt x="10619" y="31715"/>
                  </a:lnTo>
                  <a:lnTo>
                    <a:pt x="12697" y="32623"/>
                  </a:lnTo>
                  <a:lnTo>
                    <a:pt x="14828" y="33462"/>
                  </a:lnTo>
                  <a:lnTo>
                    <a:pt x="16993" y="34195"/>
                  </a:lnTo>
                  <a:lnTo>
                    <a:pt x="19194" y="34859"/>
                  </a:lnTo>
                  <a:lnTo>
                    <a:pt x="21429" y="35435"/>
                  </a:lnTo>
                  <a:lnTo>
                    <a:pt x="23699" y="35907"/>
                  </a:lnTo>
                  <a:lnTo>
                    <a:pt x="26004" y="36291"/>
                  </a:lnTo>
                  <a:lnTo>
                    <a:pt x="28345" y="36588"/>
                  </a:lnTo>
                  <a:lnTo>
                    <a:pt x="30702" y="36797"/>
                  </a:lnTo>
                  <a:lnTo>
                    <a:pt x="33095" y="36885"/>
                  </a:lnTo>
                  <a:lnTo>
                    <a:pt x="34300" y="36902"/>
                  </a:lnTo>
                  <a:lnTo>
                    <a:pt x="77942" y="36902"/>
                  </a:lnTo>
                  <a:lnTo>
                    <a:pt x="77942" y="1974"/>
                  </a:lnTo>
                  <a:lnTo>
                    <a:pt x="34300" y="1974"/>
                  </a:lnTo>
                  <a:lnTo>
                    <a:pt x="33095" y="1957"/>
                  </a:lnTo>
                  <a:lnTo>
                    <a:pt x="30772" y="1695"/>
                  </a:lnTo>
                  <a:lnTo>
                    <a:pt x="28502" y="1188"/>
                  </a:lnTo>
                  <a:lnTo>
                    <a:pt x="26354" y="455"/>
                  </a:lnTo>
                  <a:lnTo>
                    <a:pt x="25306" y="1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8"/>
            <p:cNvSpPr/>
            <p:nvPr/>
          </p:nvSpPr>
          <p:spPr>
            <a:xfrm>
              <a:off x="6294751" y="1984075"/>
              <a:ext cx="2549350" cy="2549325"/>
            </a:xfrm>
            <a:custGeom>
              <a:rect b="b" l="l" r="r" t="t"/>
              <a:pathLst>
                <a:path extrusionOk="0" h="101973" w="101974">
                  <a:moveTo>
                    <a:pt x="55292" y="0"/>
                  </a:moveTo>
                  <a:lnTo>
                    <a:pt x="52393" y="158"/>
                  </a:lnTo>
                  <a:lnTo>
                    <a:pt x="49529" y="454"/>
                  </a:lnTo>
                  <a:lnTo>
                    <a:pt x="46717" y="874"/>
                  </a:lnTo>
                  <a:lnTo>
                    <a:pt x="43958" y="1450"/>
                  </a:lnTo>
                  <a:lnTo>
                    <a:pt x="41233" y="2148"/>
                  </a:lnTo>
                  <a:lnTo>
                    <a:pt x="38561" y="2969"/>
                  </a:lnTo>
                  <a:lnTo>
                    <a:pt x="35959" y="3930"/>
                  </a:lnTo>
                  <a:lnTo>
                    <a:pt x="33410" y="5013"/>
                  </a:lnTo>
                  <a:lnTo>
                    <a:pt x="30930" y="6200"/>
                  </a:lnTo>
                  <a:lnTo>
                    <a:pt x="28520" y="7527"/>
                  </a:lnTo>
                  <a:lnTo>
                    <a:pt x="26179" y="8942"/>
                  </a:lnTo>
                  <a:lnTo>
                    <a:pt x="23909" y="10479"/>
                  </a:lnTo>
                  <a:lnTo>
                    <a:pt x="21726" y="12103"/>
                  </a:lnTo>
                  <a:lnTo>
                    <a:pt x="19630" y="13849"/>
                  </a:lnTo>
                  <a:lnTo>
                    <a:pt x="17605" y="15683"/>
                  </a:lnTo>
                  <a:lnTo>
                    <a:pt x="15684" y="17604"/>
                  </a:lnTo>
                  <a:lnTo>
                    <a:pt x="13850" y="19630"/>
                  </a:lnTo>
                  <a:lnTo>
                    <a:pt x="12121" y="21726"/>
                  </a:lnTo>
                  <a:lnTo>
                    <a:pt x="10479" y="23909"/>
                  </a:lnTo>
                  <a:lnTo>
                    <a:pt x="8943" y="26179"/>
                  </a:lnTo>
                  <a:lnTo>
                    <a:pt x="7528" y="28519"/>
                  </a:lnTo>
                  <a:lnTo>
                    <a:pt x="6218" y="30929"/>
                  </a:lnTo>
                  <a:lnTo>
                    <a:pt x="5013" y="33409"/>
                  </a:lnTo>
                  <a:lnTo>
                    <a:pt x="3930" y="35959"/>
                  </a:lnTo>
                  <a:lnTo>
                    <a:pt x="2987" y="38561"/>
                  </a:lnTo>
                  <a:lnTo>
                    <a:pt x="2149" y="41233"/>
                  </a:lnTo>
                  <a:lnTo>
                    <a:pt x="1450" y="43940"/>
                  </a:lnTo>
                  <a:lnTo>
                    <a:pt x="892" y="46716"/>
                  </a:lnTo>
                  <a:lnTo>
                    <a:pt x="455" y="49528"/>
                  </a:lnTo>
                  <a:lnTo>
                    <a:pt x="158" y="52392"/>
                  </a:lnTo>
                  <a:lnTo>
                    <a:pt x="18" y="55291"/>
                  </a:lnTo>
                  <a:lnTo>
                    <a:pt x="1" y="56758"/>
                  </a:lnTo>
                  <a:lnTo>
                    <a:pt x="18" y="58470"/>
                  </a:lnTo>
                  <a:lnTo>
                    <a:pt x="228" y="61875"/>
                  </a:lnTo>
                  <a:lnTo>
                    <a:pt x="630" y="65228"/>
                  </a:lnTo>
                  <a:lnTo>
                    <a:pt x="1223" y="68511"/>
                  </a:lnTo>
                  <a:lnTo>
                    <a:pt x="2009" y="71742"/>
                  </a:lnTo>
                  <a:lnTo>
                    <a:pt x="2970" y="74886"/>
                  </a:lnTo>
                  <a:lnTo>
                    <a:pt x="4105" y="77942"/>
                  </a:lnTo>
                  <a:lnTo>
                    <a:pt x="5415" y="80928"/>
                  </a:lnTo>
                  <a:lnTo>
                    <a:pt x="6882" y="83810"/>
                  </a:lnTo>
                  <a:lnTo>
                    <a:pt x="8506" y="86604"/>
                  </a:lnTo>
                  <a:lnTo>
                    <a:pt x="10270" y="89294"/>
                  </a:lnTo>
                  <a:lnTo>
                    <a:pt x="12191" y="91878"/>
                  </a:lnTo>
                  <a:lnTo>
                    <a:pt x="14252" y="94341"/>
                  </a:lnTo>
                  <a:lnTo>
                    <a:pt x="16452" y="96681"/>
                  </a:lnTo>
                  <a:lnTo>
                    <a:pt x="18775" y="98899"/>
                  </a:lnTo>
                  <a:lnTo>
                    <a:pt x="21220" y="100977"/>
                  </a:lnTo>
                  <a:lnTo>
                    <a:pt x="22495" y="101972"/>
                  </a:lnTo>
                  <a:lnTo>
                    <a:pt x="47817" y="76650"/>
                  </a:lnTo>
                  <a:lnTo>
                    <a:pt x="47101" y="76318"/>
                  </a:lnTo>
                  <a:lnTo>
                    <a:pt x="45739" y="75567"/>
                  </a:lnTo>
                  <a:lnTo>
                    <a:pt x="44429" y="74746"/>
                  </a:lnTo>
                  <a:lnTo>
                    <a:pt x="43189" y="73821"/>
                  </a:lnTo>
                  <a:lnTo>
                    <a:pt x="42019" y="72825"/>
                  </a:lnTo>
                  <a:lnTo>
                    <a:pt x="40919" y="71742"/>
                  </a:lnTo>
                  <a:lnTo>
                    <a:pt x="39906" y="70590"/>
                  </a:lnTo>
                  <a:lnTo>
                    <a:pt x="38963" y="69367"/>
                  </a:lnTo>
                  <a:lnTo>
                    <a:pt x="38107" y="68075"/>
                  </a:lnTo>
                  <a:lnTo>
                    <a:pt x="37356" y="66730"/>
                  </a:lnTo>
                  <a:lnTo>
                    <a:pt x="36675" y="65316"/>
                  </a:lnTo>
                  <a:lnTo>
                    <a:pt x="36116" y="63866"/>
                  </a:lnTo>
                  <a:lnTo>
                    <a:pt x="35662" y="62347"/>
                  </a:lnTo>
                  <a:lnTo>
                    <a:pt x="35296" y="60792"/>
                  </a:lnTo>
                  <a:lnTo>
                    <a:pt x="35069" y="59203"/>
                  </a:lnTo>
                  <a:lnTo>
                    <a:pt x="34946" y="57579"/>
                  </a:lnTo>
                  <a:lnTo>
                    <a:pt x="34929" y="56758"/>
                  </a:lnTo>
                  <a:lnTo>
                    <a:pt x="34946" y="55623"/>
                  </a:lnTo>
                  <a:lnTo>
                    <a:pt x="35173" y="53423"/>
                  </a:lnTo>
                  <a:lnTo>
                    <a:pt x="35610" y="51292"/>
                  </a:lnTo>
                  <a:lnTo>
                    <a:pt x="36256" y="49249"/>
                  </a:lnTo>
                  <a:lnTo>
                    <a:pt x="37077" y="47293"/>
                  </a:lnTo>
                  <a:lnTo>
                    <a:pt x="38090" y="45424"/>
                  </a:lnTo>
                  <a:lnTo>
                    <a:pt x="39260" y="43695"/>
                  </a:lnTo>
                  <a:lnTo>
                    <a:pt x="40605" y="42071"/>
                  </a:lnTo>
                  <a:lnTo>
                    <a:pt x="42089" y="40587"/>
                  </a:lnTo>
                  <a:lnTo>
                    <a:pt x="43696" y="39259"/>
                  </a:lnTo>
                  <a:lnTo>
                    <a:pt x="45442" y="38072"/>
                  </a:lnTo>
                  <a:lnTo>
                    <a:pt x="47311" y="37076"/>
                  </a:lnTo>
                  <a:lnTo>
                    <a:pt x="49267" y="36238"/>
                  </a:lnTo>
                  <a:lnTo>
                    <a:pt x="51310" y="35609"/>
                  </a:lnTo>
                  <a:lnTo>
                    <a:pt x="53441" y="35173"/>
                  </a:lnTo>
                  <a:lnTo>
                    <a:pt x="55641" y="34946"/>
                  </a:lnTo>
                  <a:lnTo>
                    <a:pt x="56759" y="34928"/>
                  </a:lnTo>
                  <a:lnTo>
                    <a:pt x="57580" y="34928"/>
                  </a:lnTo>
                  <a:lnTo>
                    <a:pt x="59204" y="35051"/>
                  </a:lnTo>
                  <a:lnTo>
                    <a:pt x="60810" y="35295"/>
                  </a:lnTo>
                  <a:lnTo>
                    <a:pt x="62365" y="35644"/>
                  </a:lnTo>
                  <a:lnTo>
                    <a:pt x="63867" y="36116"/>
                  </a:lnTo>
                  <a:lnTo>
                    <a:pt x="65316" y="36675"/>
                  </a:lnTo>
                  <a:lnTo>
                    <a:pt x="66731" y="37338"/>
                  </a:lnTo>
                  <a:lnTo>
                    <a:pt x="68075" y="38089"/>
                  </a:lnTo>
                  <a:lnTo>
                    <a:pt x="69368" y="38945"/>
                  </a:lnTo>
                  <a:lnTo>
                    <a:pt x="70590" y="39888"/>
                  </a:lnTo>
                  <a:lnTo>
                    <a:pt x="71743" y="40901"/>
                  </a:lnTo>
                  <a:lnTo>
                    <a:pt x="72826" y="42001"/>
                  </a:lnTo>
                  <a:lnTo>
                    <a:pt x="73821" y="43171"/>
                  </a:lnTo>
                  <a:lnTo>
                    <a:pt x="74747" y="44429"/>
                  </a:lnTo>
                  <a:lnTo>
                    <a:pt x="75585" y="45721"/>
                  </a:lnTo>
                  <a:lnTo>
                    <a:pt x="76318" y="47101"/>
                  </a:lnTo>
                  <a:lnTo>
                    <a:pt x="76650" y="47799"/>
                  </a:lnTo>
                  <a:lnTo>
                    <a:pt x="101973" y="22476"/>
                  </a:lnTo>
                  <a:lnTo>
                    <a:pt x="100978" y="21219"/>
                  </a:lnTo>
                  <a:lnTo>
                    <a:pt x="98899" y="18774"/>
                  </a:lnTo>
                  <a:lnTo>
                    <a:pt x="96681" y="16451"/>
                  </a:lnTo>
                  <a:lnTo>
                    <a:pt x="94341" y="14251"/>
                  </a:lnTo>
                  <a:lnTo>
                    <a:pt x="91879" y="12190"/>
                  </a:lnTo>
                  <a:lnTo>
                    <a:pt x="89294" y="10269"/>
                  </a:lnTo>
                  <a:lnTo>
                    <a:pt x="86605" y="8488"/>
                  </a:lnTo>
                  <a:lnTo>
                    <a:pt x="83828" y="6864"/>
                  </a:lnTo>
                  <a:lnTo>
                    <a:pt x="80929" y="5397"/>
                  </a:lnTo>
                  <a:lnTo>
                    <a:pt x="77960" y="4087"/>
                  </a:lnTo>
                  <a:lnTo>
                    <a:pt x="74886" y="2952"/>
                  </a:lnTo>
                  <a:lnTo>
                    <a:pt x="71743" y="1991"/>
                  </a:lnTo>
                  <a:lnTo>
                    <a:pt x="68530" y="1223"/>
                  </a:lnTo>
                  <a:lnTo>
                    <a:pt x="65229" y="612"/>
                  </a:lnTo>
                  <a:lnTo>
                    <a:pt x="61893" y="210"/>
                  </a:lnTo>
                  <a:lnTo>
                    <a:pt x="58488" y="18"/>
                  </a:lnTo>
                  <a:lnTo>
                    <a:pt x="56759" y="0"/>
                  </a:ln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_Quote">
  <p:cSld name="CUSTOM_3_1_1_1_1_1_2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761950" y="1161825"/>
            <a:ext cx="5715000" cy="1762200"/>
          </a:xfrm>
          <a:prstGeom prst="rect">
            <a:avLst/>
          </a:prstGeom>
        </p:spPr>
        <p:txBody>
          <a:bodyPr anchorCtr="0" anchor="b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762000" y="3276400"/>
            <a:ext cx="2540100" cy="10572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grpSp>
        <p:nvGrpSpPr>
          <p:cNvPr id="274" name="Google Shape;274;p39"/>
          <p:cNvGrpSpPr/>
          <p:nvPr/>
        </p:nvGrpSpPr>
        <p:grpSpPr>
          <a:xfrm>
            <a:off x="502528" y="4542252"/>
            <a:ext cx="1539938" cy="287844"/>
            <a:chOff x="238125" y="2182350"/>
            <a:chExt cx="7149200" cy="1336325"/>
          </a:xfrm>
        </p:grpSpPr>
        <p:sp>
          <p:nvSpPr>
            <p:cNvPr id="275" name="Google Shape;275;p39"/>
            <p:cNvSpPr/>
            <p:nvPr/>
          </p:nvSpPr>
          <p:spPr>
            <a:xfrm>
              <a:off x="3329700" y="2212350"/>
              <a:ext cx="437400" cy="832500"/>
            </a:xfrm>
            <a:custGeom>
              <a:rect b="b" l="l" r="r" t="t"/>
              <a:pathLst>
                <a:path extrusionOk="0" h="33300" w="17496">
                  <a:moveTo>
                    <a:pt x="8775" y="0"/>
                  </a:moveTo>
                  <a:cubicBezTo>
                    <a:pt x="3924" y="0"/>
                    <a:pt x="0" y="3924"/>
                    <a:pt x="0" y="8775"/>
                  </a:cubicBezTo>
                  <a:lnTo>
                    <a:pt x="0" y="33300"/>
                  </a:lnTo>
                  <a:lnTo>
                    <a:pt x="17495" y="33300"/>
                  </a:lnTo>
                  <a:lnTo>
                    <a:pt x="17495" y="8775"/>
                  </a:lnTo>
                  <a:cubicBezTo>
                    <a:pt x="17495" y="3924"/>
                    <a:pt x="13571" y="0"/>
                    <a:pt x="8775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9"/>
            <p:cNvSpPr/>
            <p:nvPr/>
          </p:nvSpPr>
          <p:spPr>
            <a:xfrm>
              <a:off x="2919575" y="3042100"/>
              <a:ext cx="847525" cy="422400"/>
            </a:xfrm>
            <a:custGeom>
              <a:rect b="b" l="l" r="r" t="t"/>
              <a:pathLst>
                <a:path extrusionOk="0" h="16896" w="33901">
                  <a:moveTo>
                    <a:pt x="0" y="1"/>
                  </a:moveTo>
                  <a:cubicBezTo>
                    <a:pt x="0" y="9320"/>
                    <a:pt x="7631" y="16896"/>
                    <a:pt x="16950" y="16896"/>
                  </a:cubicBezTo>
                  <a:cubicBezTo>
                    <a:pt x="26325" y="16896"/>
                    <a:pt x="33900" y="9320"/>
                    <a:pt x="33900" y="1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9"/>
            <p:cNvSpPr/>
            <p:nvPr/>
          </p:nvSpPr>
          <p:spPr>
            <a:xfrm>
              <a:off x="4325700" y="2182350"/>
              <a:ext cx="1169075" cy="1088675"/>
            </a:xfrm>
            <a:custGeom>
              <a:rect b="b" l="l" r="r" t="t"/>
              <a:pathLst>
                <a:path extrusionOk="0" h="43547" w="46763">
                  <a:moveTo>
                    <a:pt x="23264" y="1"/>
                  </a:moveTo>
                  <a:cubicBezTo>
                    <a:pt x="21554" y="1"/>
                    <a:pt x="19845" y="914"/>
                    <a:pt x="19022" y="2726"/>
                  </a:cubicBezTo>
                  <a:lnTo>
                    <a:pt x="1" y="43547"/>
                  </a:lnTo>
                  <a:lnTo>
                    <a:pt x="46763" y="43547"/>
                  </a:lnTo>
                  <a:lnTo>
                    <a:pt x="27469" y="2672"/>
                  </a:lnTo>
                  <a:cubicBezTo>
                    <a:pt x="26631" y="887"/>
                    <a:pt x="24947" y="1"/>
                    <a:pt x="23264" y="1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9"/>
            <p:cNvSpPr/>
            <p:nvPr/>
          </p:nvSpPr>
          <p:spPr>
            <a:xfrm>
              <a:off x="4748100" y="2761425"/>
              <a:ext cx="671750" cy="630875"/>
            </a:xfrm>
            <a:custGeom>
              <a:rect b="b" l="l" r="r" t="t"/>
              <a:pathLst>
                <a:path extrusionOk="0" h="25235" w="26870">
                  <a:moveTo>
                    <a:pt x="0" y="1"/>
                  </a:moveTo>
                  <a:lnTo>
                    <a:pt x="0" y="25234"/>
                  </a:lnTo>
                  <a:lnTo>
                    <a:pt x="26869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9"/>
            <p:cNvSpPr/>
            <p:nvPr/>
          </p:nvSpPr>
          <p:spPr>
            <a:xfrm>
              <a:off x="6588875" y="2193275"/>
              <a:ext cx="628150" cy="1068225"/>
            </a:xfrm>
            <a:custGeom>
              <a:rect b="b" l="l" r="r" t="t"/>
              <a:pathLst>
                <a:path extrusionOk="0" h="42729" w="25126">
                  <a:moveTo>
                    <a:pt x="12590" y="0"/>
                  </a:moveTo>
                  <a:cubicBezTo>
                    <a:pt x="5614" y="0"/>
                    <a:pt x="0" y="5614"/>
                    <a:pt x="0" y="12535"/>
                  </a:cubicBezTo>
                  <a:lnTo>
                    <a:pt x="0" y="42728"/>
                  </a:lnTo>
                  <a:lnTo>
                    <a:pt x="25125" y="42728"/>
                  </a:lnTo>
                  <a:lnTo>
                    <a:pt x="25125" y="12535"/>
                  </a:lnTo>
                  <a:cubicBezTo>
                    <a:pt x="25125" y="5614"/>
                    <a:pt x="19512" y="0"/>
                    <a:pt x="12590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9"/>
            <p:cNvSpPr/>
            <p:nvPr/>
          </p:nvSpPr>
          <p:spPr>
            <a:xfrm>
              <a:off x="5964825" y="2193275"/>
              <a:ext cx="628150" cy="1068225"/>
            </a:xfrm>
            <a:custGeom>
              <a:rect b="b" l="l" r="r" t="t"/>
              <a:pathLst>
                <a:path extrusionOk="0" h="42729" w="25126">
                  <a:moveTo>
                    <a:pt x="12591" y="0"/>
                  </a:moveTo>
                  <a:cubicBezTo>
                    <a:pt x="5614" y="0"/>
                    <a:pt x="1" y="5614"/>
                    <a:pt x="1" y="12535"/>
                  </a:cubicBezTo>
                  <a:lnTo>
                    <a:pt x="1" y="42728"/>
                  </a:lnTo>
                  <a:lnTo>
                    <a:pt x="25126" y="42728"/>
                  </a:lnTo>
                  <a:lnTo>
                    <a:pt x="25126" y="12535"/>
                  </a:lnTo>
                  <a:cubicBezTo>
                    <a:pt x="25126" y="5614"/>
                    <a:pt x="19512" y="0"/>
                    <a:pt x="12591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9"/>
            <p:cNvSpPr/>
            <p:nvPr/>
          </p:nvSpPr>
          <p:spPr>
            <a:xfrm>
              <a:off x="6676075" y="2870775"/>
              <a:ext cx="711250" cy="647900"/>
            </a:xfrm>
            <a:custGeom>
              <a:rect b="b" l="l" r="r" t="t"/>
              <a:pathLst>
                <a:path extrusionOk="0" h="25916" w="28450">
                  <a:moveTo>
                    <a:pt x="14225" y="0"/>
                  </a:moveTo>
                  <a:cubicBezTo>
                    <a:pt x="10914" y="0"/>
                    <a:pt x="7603" y="1268"/>
                    <a:pt x="5069" y="3802"/>
                  </a:cubicBezTo>
                  <a:cubicBezTo>
                    <a:pt x="0" y="8870"/>
                    <a:pt x="0" y="17045"/>
                    <a:pt x="5069" y="22114"/>
                  </a:cubicBezTo>
                  <a:cubicBezTo>
                    <a:pt x="7603" y="24648"/>
                    <a:pt x="10914" y="25915"/>
                    <a:pt x="14225" y="25915"/>
                  </a:cubicBezTo>
                  <a:cubicBezTo>
                    <a:pt x="17536" y="25915"/>
                    <a:pt x="20847" y="24648"/>
                    <a:pt x="23381" y="22114"/>
                  </a:cubicBezTo>
                  <a:cubicBezTo>
                    <a:pt x="28450" y="17045"/>
                    <a:pt x="28450" y="8870"/>
                    <a:pt x="23381" y="3802"/>
                  </a:cubicBezTo>
                  <a:cubicBezTo>
                    <a:pt x="20847" y="1268"/>
                    <a:pt x="17536" y="0"/>
                    <a:pt x="14225" y="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9"/>
            <p:cNvSpPr/>
            <p:nvPr/>
          </p:nvSpPr>
          <p:spPr>
            <a:xfrm>
              <a:off x="238125" y="2532175"/>
              <a:ext cx="421025" cy="643475"/>
            </a:xfrm>
            <a:custGeom>
              <a:rect b="b" l="l" r="r" t="t"/>
              <a:pathLst>
                <a:path extrusionOk="0" h="25739" w="16841">
                  <a:moveTo>
                    <a:pt x="8858" y="1"/>
                  </a:moveTo>
                  <a:cubicBezTo>
                    <a:pt x="8704" y="1"/>
                    <a:pt x="8549" y="5"/>
                    <a:pt x="8393" y="15"/>
                  </a:cubicBezTo>
                  <a:cubicBezTo>
                    <a:pt x="8258" y="7"/>
                    <a:pt x="8123" y="4"/>
                    <a:pt x="7988" y="4"/>
                  </a:cubicBezTo>
                  <a:cubicBezTo>
                    <a:pt x="6115" y="4"/>
                    <a:pt x="4316" y="706"/>
                    <a:pt x="2943" y="1977"/>
                  </a:cubicBezTo>
                  <a:cubicBezTo>
                    <a:pt x="1635" y="3121"/>
                    <a:pt x="872" y="4811"/>
                    <a:pt x="872" y="6555"/>
                  </a:cubicBezTo>
                  <a:cubicBezTo>
                    <a:pt x="818" y="8135"/>
                    <a:pt x="1417" y="9661"/>
                    <a:pt x="2562" y="10751"/>
                  </a:cubicBezTo>
                  <a:cubicBezTo>
                    <a:pt x="3979" y="12005"/>
                    <a:pt x="5668" y="12931"/>
                    <a:pt x="7521" y="13422"/>
                  </a:cubicBezTo>
                  <a:cubicBezTo>
                    <a:pt x="9156" y="13858"/>
                    <a:pt x="10737" y="14566"/>
                    <a:pt x="12154" y="15547"/>
                  </a:cubicBezTo>
                  <a:cubicBezTo>
                    <a:pt x="13135" y="16256"/>
                    <a:pt x="13680" y="17455"/>
                    <a:pt x="13625" y="18708"/>
                  </a:cubicBezTo>
                  <a:cubicBezTo>
                    <a:pt x="13625" y="19853"/>
                    <a:pt x="13080" y="20943"/>
                    <a:pt x="12099" y="21597"/>
                  </a:cubicBezTo>
                  <a:cubicBezTo>
                    <a:pt x="11180" y="22261"/>
                    <a:pt x="10022" y="22637"/>
                    <a:pt x="8848" y="22637"/>
                  </a:cubicBezTo>
                  <a:cubicBezTo>
                    <a:pt x="8769" y="22637"/>
                    <a:pt x="8690" y="22636"/>
                    <a:pt x="8611" y="22632"/>
                  </a:cubicBezTo>
                  <a:cubicBezTo>
                    <a:pt x="8543" y="22635"/>
                    <a:pt x="8475" y="22636"/>
                    <a:pt x="8407" y="22636"/>
                  </a:cubicBezTo>
                  <a:cubicBezTo>
                    <a:pt x="7123" y="22636"/>
                    <a:pt x="5946" y="22150"/>
                    <a:pt x="5014" y="21270"/>
                  </a:cubicBezTo>
                  <a:cubicBezTo>
                    <a:pt x="3979" y="20398"/>
                    <a:pt x="3216" y="19199"/>
                    <a:pt x="2889" y="17891"/>
                  </a:cubicBezTo>
                  <a:lnTo>
                    <a:pt x="0" y="19035"/>
                  </a:lnTo>
                  <a:cubicBezTo>
                    <a:pt x="436" y="21052"/>
                    <a:pt x="1635" y="22796"/>
                    <a:pt x="3325" y="23995"/>
                  </a:cubicBezTo>
                  <a:cubicBezTo>
                    <a:pt x="4905" y="25085"/>
                    <a:pt x="6704" y="25684"/>
                    <a:pt x="8611" y="25739"/>
                  </a:cubicBezTo>
                  <a:cubicBezTo>
                    <a:pt x="9592" y="25739"/>
                    <a:pt x="10573" y="25575"/>
                    <a:pt x="11500" y="25303"/>
                  </a:cubicBezTo>
                  <a:cubicBezTo>
                    <a:pt x="12426" y="25030"/>
                    <a:pt x="13353" y="24594"/>
                    <a:pt x="14116" y="24049"/>
                  </a:cubicBezTo>
                  <a:cubicBezTo>
                    <a:pt x="14988" y="23450"/>
                    <a:pt x="15642" y="22687"/>
                    <a:pt x="16078" y="21815"/>
                  </a:cubicBezTo>
                  <a:cubicBezTo>
                    <a:pt x="16623" y="20834"/>
                    <a:pt x="16841" y="19744"/>
                    <a:pt x="16841" y="18599"/>
                  </a:cubicBezTo>
                  <a:cubicBezTo>
                    <a:pt x="16841" y="17509"/>
                    <a:pt x="16623" y="16474"/>
                    <a:pt x="16187" y="15438"/>
                  </a:cubicBezTo>
                  <a:cubicBezTo>
                    <a:pt x="15751" y="14566"/>
                    <a:pt x="15097" y="13749"/>
                    <a:pt x="14334" y="13204"/>
                  </a:cubicBezTo>
                  <a:cubicBezTo>
                    <a:pt x="13516" y="12604"/>
                    <a:pt x="12699" y="12114"/>
                    <a:pt x="11827" y="11732"/>
                  </a:cubicBezTo>
                  <a:cubicBezTo>
                    <a:pt x="10846" y="11296"/>
                    <a:pt x="9810" y="10915"/>
                    <a:pt x="8775" y="10588"/>
                  </a:cubicBezTo>
                  <a:cubicBezTo>
                    <a:pt x="7521" y="10206"/>
                    <a:pt x="6322" y="9661"/>
                    <a:pt x="5287" y="8898"/>
                  </a:cubicBezTo>
                  <a:cubicBezTo>
                    <a:pt x="4524" y="8353"/>
                    <a:pt x="4088" y="7481"/>
                    <a:pt x="4088" y="6555"/>
                  </a:cubicBezTo>
                  <a:cubicBezTo>
                    <a:pt x="4088" y="5574"/>
                    <a:pt x="4578" y="4647"/>
                    <a:pt x="5396" y="4048"/>
                  </a:cubicBezTo>
                  <a:cubicBezTo>
                    <a:pt x="6205" y="3390"/>
                    <a:pt x="7203" y="3061"/>
                    <a:pt x="8258" y="3061"/>
                  </a:cubicBezTo>
                  <a:cubicBezTo>
                    <a:pt x="8339" y="3061"/>
                    <a:pt x="8420" y="3063"/>
                    <a:pt x="8502" y="3067"/>
                  </a:cubicBezTo>
                  <a:cubicBezTo>
                    <a:pt x="8626" y="3054"/>
                    <a:pt x="8751" y="3048"/>
                    <a:pt x="8877" y="3048"/>
                  </a:cubicBezTo>
                  <a:cubicBezTo>
                    <a:pt x="9850" y="3048"/>
                    <a:pt x="10836" y="3414"/>
                    <a:pt x="11609" y="3993"/>
                  </a:cubicBezTo>
                  <a:cubicBezTo>
                    <a:pt x="12372" y="4538"/>
                    <a:pt x="12862" y="5301"/>
                    <a:pt x="13135" y="6173"/>
                  </a:cubicBezTo>
                  <a:lnTo>
                    <a:pt x="16023" y="4974"/>
                  </a:lnTo>
                  <a:cubicBezTo>
                    <a:pt x="15533" y="3612"/>
                    <a:pt x="14661" y="2413"/>
                    <a:pt x="13516" y="1541"/>
                  </a:cubicBezTo>
                  <a:cubicBezTo>
                    <a:pt x="12168" y="542"/>
                    <a:pt x="10546" y="1"/>
                    <a:pt x="8858" y="1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9"/>
            <p:cNvSpPr/>
            <p:nvPr/>
          </p:nvSpPr>
          <p:spPr>
            <a:xfrm>
              <a:off x="709550" y="2611550"/>
              <a:ext cx="273900" cy="557650"/>
            </a:xfrm>
            <a:custGeom>
              <a:rect b="b" l="l" r="r" t="t"/>
              <a:pathLst>
                <a:path extrusionOk="0" h="22306" w="10956">
                  <a:moveTo>
                    <a:pt x="2943" y="1"/>
                  </a:moveTo>
                  <a:lnTo>
                    <a:pt x="2943" y="5124"/>
                  </a:lnTo>
                  <a:lnTo>
                    <a:pt x="0" y="5124"/>
                  </a:lnTo>
                  <a:lnTo>
                    <a:pt x="0" y="8067"/>
                  </a:lnTo>
                  <a:lnTo>
                    <a:pt x="2943" y="8067"/>
                  </a:lnTo>
                  <a:lnTo>
                    <a:pt x="2943" y="16896"/>
                  </a:lnTo>
                  <a:cubicBezTo>
                    <a:pt x="2834" y="18367"/>
                    <a:pt x="3380" y="19784"/>
                    <a:pt x="4361" y="20874"/>
                  </a:cubicBezTo>
                  <a:cubicBezTo>
                    <a:pt x="5358" y="21772"/>
                    <a:pt x="6676" y="22305"/>
                    <a:pt x="8021" y="22305"/>
                  </a:cubicBezTo>
                  <a:cubicBezTo>
                    <a:pt x="8145" y="22305"/>
                    <a:pt x="8269" y="22301"/>
                    <a:pt x="8394" y="22291"/>
                  </a:cubicBezTo>
                  <a:cubicBezTo>
                    <a:pt x="9266" y="22291"/>
                    <a:pt x="10138" y="22128"/>
                    <a:pt x="10955" y="21801"/>
                  </a:cubicBezTo>
                  <a:lnTo>
                    <a:pt x="9865" y="19076"/>
                  </a:lnTo>
                  <a:cubicBezTo>
                    <a:pt x="9375" y="19294"/>
                    <a:pt x="8884" y="19348"/>
                    <a:pt x="8394" y="19348"/>
                  </a:cubicBezTo>
                  <a:cubicBezTo>
                    <a:pt x="6868" y="19348"/>
                    <a:pt x="6105" y="18476"/>
                    <a:pt x="6105" y="16623"/>
                  </a:cubicBezTo>
                  <a:lnTo>
                    <a:pt x="6105" y="8067"/>
                  </a:lnTo>
                  <a:lnTo>
                    <a:pt x="10247" y="8067"/>
                  </a:lnTo>
                  <a:lnTo>
                    <a:pt x="10247" y="5124"/>
                  </a:lnTo>
                  <a:lnTo>
                    <a:pt x="6105" y="5124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9"/>
            <p:cNvSpPr/>
            <p:nvPr/>
          </p:nvSpPr>
          <p:spPr>
            <a:xfrm>
              <a:off x="1052900" y="2739625"/>
              <a:ext cx="376100" cy="436025"/>
            </a:xfrm>
            <a:custGeom>
              <a:rect b="b" l="l" r="r" t="t"/>
              <a:pathLst>
                <a:path extrusionOk="0" h="17441" w="15044">
                  <a:moveTo>
                    <a:pt x="110" y="1"/>
                  </a:moveTo>
                  <a:lnTo>
                    <a:pt x="110" y="10356"/>
                  </a:lnTo>
                  <a:cubicBezTo>
                    <a:pt x="1" y="12209"/>
                    <a:pt x="600" y="14007"/>
                    <a:pt x="1745" y="15479"/>
                  </a:cubicBezTo>
                  <a:cubicBezTo>
                    <a:pt x="2835" y="16787"/>
                    <a:pt x="4415" y="17441"/>
                    <a:pt x="6541" y="17441"/>
                  </a:cubicBezTo>
                  <a:cubicBezTo>
                    <a:pt x="7631" y="17441"/>
                    <a:pt x="8721" y="17114"/>
                    <a:pt x="9647" y="16569"/>
                  </a:cubicBezTo>
                  <a:cubicBezTo>
                    <a:pt x="10574" y="16078"/>
                    <a:pt x="11337" y="15424"/>
                    <a:pt x="11882" y="14552"/>
                  </a:cubicBezTo>
                  <a:lnTo>
                    <a:pt x="11991" y="14552"/>
                  </a:lnTo>
                  <a:lnTo>
                    <a:pt x="11991" y="16896"/>
                  </a:lnTo>
                  <a:lnTo>
                    <a:pt x="15043" y="16896"/>
                  </a:lnTo>
                  <a:lnTo>
                    <a:pt x="15043" y="1"/>
                  </a:lnTo>
                  <a:lnTo>
                    <a:pt x="11882" y="1"/>
                  </a:lnTo>
                  <a:lnTo>
                    <a:pt x="11882" y="9320"/>
                  </a:lnTo>
                  <a:cubicBezTo>
                    <a:pt x="11882" y="10628"/>
                    <a:pt x="11446" y="11936"/>
                    <a:pt x="10628" y="12972"/>
                  </a:cubicBezTo>
                  <a:cubicBezTo>
                    <a:pt x="9920" y="13953"/>
                    <a:pt x="8721" y="14552"/>
                    <a:pt x="7467" y="14552"/>
                  </a:cubicBezTo>
                  <a:cubicBezTo>
                    <a:pt x="4688" y="14552"/>
                    <a:pt x="3271" y="12972"/>
                    <a:pt x="3271" y="9811"/>
                  </a:cubicBezTo>
                  <a:lnTo>
                    <a:pt x="3271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9"/>
            <p:cNvSpPr/>
            <p:nvPr/>
          </p:nvSpPr>
          <p:spPr>
            <a:xfrm>
              <a:off x="1512075" y="2546150"/>
              <a:ext cx="425150" cy="629500"/>
            </a:xfrm>
            <a:custGeom>
              <a:rect b="b" l="l" r="r" t="t"/>
              <a:pathLst>
                <a:path extrusionOk="0" h="25180" w="17006">
                  <a:moveTo>
                    <a:pt x="8612" y="10097"/>
                  </a:moveTo>
                  <a:cubicBezTo>
                    <a:pt x="10002" y="10097"/>
                    <a:pt x="11391" y="10655"/>
                    <a:pt x="12427" y="11773"/>
                  </a:cubicBezTo>
                  <a:cubicBezTo>
                    <a:pt x="13462" y="12972"/>
                    <a:pt x="14062" y="14552"/>
                    <a:pt x="13953" y="16187"/>
                  </a:cubicBezTo>
                  <a:cubicBezTo>
                    <a:pt x="14062" y="17822"/>
                    <a:pt x="13462" y="19403"/>
                    <a:pt x="12427" y="20656"/>
                  </a:cubicBezTo>
                  <a:cubicBezTo>
                    <a:pt x="11446" y="21692"/>
                    <a:pt x="10029" y="22291"/>
                    <a:pt x="8612" y="22291"/>
                  </a:cubicBezTo>
                  <a:cubicBezTo>
                    <a:pt x="7140" y="22291"/>
                    <a:pt x="5778" y="21692"/>
                    <a:pt x="4797" y="20602"/>
                  </a:cubicBezTo>
                  <a:cubicBezTo>
                    <a:pt x="3707" y="19403"/>
                    <a:pt x="3162" y="17822"/>
                    <a:pt x="3216" y="16187"/>
                  </a:cubicBezTo>
                  <a:cubicBezTo>
                    <a:pt x="3162" y="14552"/>
                    <a:pt x="3707" y="12972"/>
                    <a:pt x="4797" y="11773"/>
                  </a:cubicBezTo>
                  <a:cubicBezTo>
                    <a:pt x="5832" y="10655"/>
                    <a:pt x="7222" y="10097"/>
                    <a:pt x="8612" y="10097"/>
                  </a:cubicBezTo>
                  <a:close/>
                  <a:moveTo>
                    <a:pt x="13844" y="1"/>
                  </a:moveTo>
                  <a:lnTo>
                    <a:pt x="13844" y="7740"/>
                  </a:lnTo>
                  <a:lnTo>
                    <a:pt x="13953" y="10083"/>
                  </a:lnTo>
                  <a:lnTo>
                    <a:pt x="13844" y="10083"/>
                  </a:lnTo>
                  <a:cubicBezTo>
                    <a:pt x="13244" y="9211"/>
                    <a:pt x="12481" y="8503"/>
                    <a:pt x="11555" y="8012"/>
                  </a:cubicBezTo>
                  <a:cubicBezTo>
                    <a:pt x="10465" y="7467"/>
                    <a:pt x="9266" y="7195"/>
                    <a:pt x="8067" y="7195"/>
                  </a:cubicBezTo>
                  <a:cubicBezTo>
                    <a:pt x="5887" y="7195"/>
                    <a:pt x="3870" y="8121"/>
                    <a:pt x="2453" y="9811"/>
                  </a:cubicBezTo>
                  <a:cubicBezTo>
                    <a:pt x="818" y="11555"/>
                    <a:pt x="1" y="13844"/>
                    <a:pt x="55" y="16187"/>
                  </a:cubicBezTo>
                  <a:cubicBezTo>
                    <a:pt x="1" y="18531"/>
                    <a:pt x="818" y="20820"/>
                    <a:pt x="2453" y="22618"/>
                  </a:cubicBezTo>
                  <a:cubicBezTo>
                    <a:pt x="3870" y="24253"/>
                    <a:pt x="5887" y="25180"/>
                    <a:pt x="8067" y="25180"/>
                  </a:cubicBezTo>
                  <a:cubicBezTo>
                    <a:pt x="9266" y="25180"/>
                    <a:pt x="10465" y="24907"/>
                    <a:pt x="11555" y="24308"/>
                  </a:cubicBezTo>
                  <a:cubicBezTo>
                    <a:pt x="12481" y="23872"/>
                    <a:pt x="13244" y="23163"/>
                    <a:pt x="13844" y="22291"/>
                  </a:cubicBezTo>
                  <a:lnTo>
                    <a:pt x="13953" y="22291"/>
                  </a:lnTo>
                  <a:lnTo>
                    <a:pt x="13953" y="24635"/>
                  </a:lnTo>
                  <a:lnTo>
                    <a:pt x="17005" y="24635"/>
                  </a:lnTo>
                  <a:lnTo>
                    <a:pt x="17005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9"/>
            <p:cNvSpPr/>
            <p:nvPr/>
          </p:nvSpPr>
          <p:spPr>
            <a:xfrm>
              <a:off x="2006675" y="2739625"/>
              <a:ext cx="419675" cy="607700"/>
            </a:xfrm>
            <a:custGeom>
              <a:rect b="b" l="l" r="r" t="t"/>
              <a:pathLst>
                <a:path extrusionOk="0" h="24308" w="16787">
                  <a:moveTo>
                    <a:pt x="1" y="1"/>
                  </a:moveTo>
                  <a:lnTo>
                    <a:pt x="6922" y="15806"/>
                  </a:lnTo>
                  <a:lnTo>
                    <a:pt x="2998" y="24308"/>
                  </a:lnTo>
                  <a:lnTo>
                    <a:pt x="6268" y="24308"/>
                  </a:lnTo>
                  <a:lnTo>
                    <a:pt x="16787" y="1"/>
                  </a:lnTo>
                  <a:lnTo>
                    <a:pt x="13353" y="1"/>
                  </a:lnTo>
                  <a:lnTo>
                    <a:pt x="8448" y="12154"/>
                  </a:lnTo>
                  <a:lnTo>
                    <a:pt x="8394" y="12154"/>
                  </a:lnTo>
                  <a:lnTo>
                    <a:pt x="3380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39"/>
          <p:cNvGrpSpPr/>
          <p:nvPr/>
        </p:nvGrpSpPr>
        <p:grpSpPr>
          <a:xfrm>
            <a:off x="8169169" y="4514914"/>
            <a:ext cx="425774" cy="342471"/>
            <a:chOff x="6294751" y="783425"/>
            <a:chExt cx="5020925" cy="4038575"/>
          </a:xfrm>
        </p:grpSpPr>
        <p:sp>
          <p:nvSpPr>
            <p:cNvPr id="288" name="Google Shape;288;p39"/>
            <p:cNvSpPr/>
            <p:nvPr/>
          </p:nvSpPr>
          <p:spPr>
            <a:xfrm>
              <a:off x="6909501" y="783425"/>
              <a:ext cx="3199425" cy="1450400"/>
            </a:xfrm>
            <a:custGeom>
              <a:rect b="b" l="l" r="r" t="t"/>
              <a:pathLst>
                <a:path extrusionOk="0" h="58016" w="127977">
                  <a:moveTo>
                    <a:pt x="74135" y="0"/>
                  </a:moveTo>
                  <a:lnTo>
                    <a:pt x="70782" y="158"/>
                  </a:lnTo>
                  <a:lnTo>
                    <a:pt x="67446" y="437"/>
                  </a:lnTo>
                  <a:lnTo>
                    <a:pt x="64163" y="856"/>
                  </a:lnTo>
                  <a:lnTo>
                    <a:pt x="60932" y="1415"/>
                  </a:lnTo>
                  <a:lnTo>
                    <a:pt x="57736" y="2096"/>
                  </a:lnTo>
                  <a:lnTo>
                    <a:pt x="54593" y="2899"/>
                  </a:lnTo>
                  <a:lnTo>
                    <a:pt x="51501" y="3843"/>
                  </a:lnTo>
                  <a:lnTo>
                    <a:pt x="48463" y="4908"/>
                  </a:lnTo>
                  <a:lnTo>
                    <a:pt x="45476" y="6095"/>
                  </a:lnTo>
                  <a:lnTo>
                    <a:pt x="42560" y="7388"/>
                  </a:lnTo>
                  <a:lnTo>
                    <a:pt x="39713" y="8802"/>
                  </a:lnTo>
                  <a:lnTo>
                    <a:pt x="36919" y="10322"/>
                  </a:lnTo>
                  <a:lnTo>
                    <a:pt x="34195" y="11963"/>
                  </a:lnTo>
                  <a:lnTo>
                    <a:pt x="31558" y="13692"/>
                  </a:lnTo>
                  <a:lnTo>
                    <a:pt x="28973" y="15526"/>
                  </a:lnTo>
                  <a:lnTo>
                    <a:pt x="26493" y="17464"/>
                  </a:lnTo>
                  <a:lnTo>
                    <a:pt x="24066" y="19508"/>
                  </a:lnTo>
                  <a:lnTo>
                    <a:pt x="21743" y="21621"/>
                  </a:lnTo>
                  <a:lnTo>
                    <a:pt x="19507" y="23839"/>
                  </a:lnTo>
                  <a:lnTo>
                    <a:pt x="17342" y="26161"/>
                  </a:lnTo>
                  <a:lnTo>
                    <a:pt x="15299" y="28537"/>
                  </a:lnTo>
                  <a:lnTo>
                    <a:pt x="13325" y="31016"/>
                  </a:lnTo>
                  <a:lnTo>
                    <a:pt x="11457" y="33566"/>
                  </a:lnTo>
                  <a:lnTo>
                    <a:pt x="9693" y="36186"/>
                  </a:lnTo>
                  <a:lnTo>
                    <a:pt x="8034" y="38893"/>
                  </a:lnTo>
                  <a:lnTo>
                    <a:pt x="6479" y="41669"/>
                  </a:lnTo>
                  <a:lnTo>
                    <a:pt x="5047" y="44499"/>
                  </a:lnTo>
                  <a:lnTo>
                    <a:pt x="3703" y="47398"/>
                  </a:lnTo>
                  <a:lnTo>
                    <a:pt x="2498" y="50367"/>
                  </a:lnTo>
                  <a:lnTo>
                    <a:pt x="1397" y="53388"/>
                  </a:lnTo>
                  <a:lnTo>
                    <a:pt x="419" y="56461"/>
                  </a:lnTo>
                  <a:lnTo>
                    <a:pt x="0" y="58016"/>
                  </a:lnTo>
                  <a:lnTo>
                    <a:pt x="367" y="57789"/>
                  </a:lnTo>
                  <a:lnTo>
                    <a:pt x="1258" y="57492"/>
                  </a:lnTo>
                  <a:lnTo>
                    <a:pt x="2236" y="57352"/>
                  </a:lnTo>
                  <a:lnTo>
                    <a:pt x="3231" y="57335"/>
                  </a:lnTo>
                  <a:lnTo>
                    <a:pt x="5466" y="57562"/>
                  </a:lnTo>
                  <a:lnTo>
                    <a:pt x="5973" y="57701"/>
                  </a:lnTo>
                  <a:lnTo>
                    <a:pt x="40901" y="51956"/>
                  </a:lnTo>
                  <a:lnTo>
                    <a:pt x="41128" y="51589"/>
                  </a:lnTo>
                  <a:lnTo>
                    <a:pt x="42350" y="49947"/>
                  </a:lnTo>
                  <a:lnTo>
                    <a:pt x="43031" y="49336"/>
                  </a:lnTo>
                  <a:lnTo>
                    <a:pt x="43433" y="49144"/>
                  </a:lnTo>
                  <a:lnTo>
                    <a:pt x="43608" y="49162"/>
                  </a:lnTo>
                  <a:lnTo>
                    <a:pt x="44359" y="48341"/>
                  </a:lnTo>
                  <a:lnTo>
                    <a:pt x="45948" y="46786"/>
                  </a:lnTo>
                  <a:lnTo>
                    <a:pt x="47607" y="45302"/>
                  </a:lnTo>
                  <a:lnTo>
                    <a:pt x="49336" y="43905"/>
                  </a:lnTo>
                  <a:lnTo>
                    <a:pt x="51135" y="42595"/>
                  </a:lnTo>
                  <a:lnTo>
                    <a:pt x="53003" y="41390"/>
                  </a:lnTo>
                  <a:lnTo>
                    <a:pt x="54924" y="40255"/>
                  </a:lnTo>
                  <a:lnTo>
                    <a:pt x="56915" y="39242"/>
                  </a:lnTo>
                  <a:lnTo>
                    <a:pt x="58976" y="38316"/>
                  </a:lnTo>
                  <a:lnTo>
                    <a:pt x="61072" y="37496"/>
                  </a:lnTo>
                  <a:lnTo>
                    <a:pt x="63237" y="36780"/>
                  </a:lnTo>
                  <a:lnTo>
                    <a:pt x="65438" y="36168"/>
                  </a:lnTo>
                  <a:lnTo>
                    <a:pt x="67691" y="35679"/>
                  </a:lnTo>
                  <a:lnTo>
                    <a:pt x="69978" y="35313"/>
                  </a:lnTo>
                  <a:lnTo>
                    <a:pt x="72301" y="35068"/>
                  </a:lnTo>
                  <a:lnTo>
                    <a:pt x="74659" y="34928"/>
                  </a:lnTo>
                  <a:lnTo>
                    <a:pt x="76824" y="34928"/>
                  </a:lnTo>
                  <a:lnTo>
                    <a:pt x="78745" y="35016"/>
                  </a:lnTo>
                  <a:lnTo>
                    <a:pt x="80631" y="35190"/>
                  </a:lnTo>
                  <a:lnTo>
                    <a:pt x="82517" y="35435"/>
                  </a:lnTo>
                  <a:lnTo>
                    <a:pt x="85277" y="35941"/>
                  </a:lnTo>
                  <a:lnTo>
                    <a:pt x="88874" y="36902"/>
                  </a:lnTo>
                  <a:lnTo>
                    <a:pt x="92332" y="38159"/>
                  </a:lnTo>
                  <a:lnTo>
                    <a:pt x="95650" y="39679"/>
                  </a:lnTo>
                  <a:lnTo>
                    <a:pt x="98811" y="41477"/>
                  </a:lnTo>
                  <a:lnTo>
                    <a:pt x="101798" y="43521"/>
                  </a:lnTo>
                  <a:lnTo>
                    <a:pt x="103230" y="44638"/>
                  </a:lnTo>
                  <a:lnTo>
                    <a:pt x="109674" y="44743"/>
                  </a:lnTo>
                  <a:lnTo>
                    <a:pt x="127138" y="27279"/>
                  </a:lnTo>
                  <a:lnTo>
                    <a:pt x="127976" y="19874"/>
                  </a:lnTo>
                  <a:lnTo>
                    <a:pt x="126666" y="18739"/>
                  </a:lnTo>
                  <a:lnTo>
                    <a:pt x="123977" y="16539"/>
                  </a:lnTo>
                  <a:lnTo>
                    <a:pt x="121165" y="14443"/>
                  </a:lnTo>
                  <a:lnTo>
                    <a:pt x="118284" y="12487"/>
                  </a:lnTo>
                  <a:lnTo>
                    <a:pt x="115297" y="10653"/>
                  </a:lnTo>
                  <a:lnTo>
                    <a:pt x="112241" y="8959"/>
                  </a:lnTo>
                  <a:lnTo>
                    <a:pt x="109080" y="7388"/>
                  </a:lnTo>
                  <a:lnTo>
                    <a:pt x="105849" y="5956"/>
                  </a:lnTo>
                  <a:lnTo>
                    <a:pt x="102549" y="4681"/>
                  </a:lnTo>
                  <a:lnTo>
                    <a:pt x="99178" y="3546"/>
                  </a:lnTo>
                  <a:lnTo>
                    <a:pt x="95755" y="2550"/>
                  </a:lnTo>
                  <a:lnTo>
                    <a:pt x="92245" y="1712"/>
                  </a:lnTo>
                  <a:lnTo>
                    <a:pt x="88682" y="1048"/>
                  </a:lnTo>
                  <a:lnTo>
                    <a:pt x="85085" y="524"/>
                  </a:lnTo>
                  <a:lnTo>
                    <a:pt x="81417" y="193"/>
                  </a:lnTo>
                  <a:lnTo>
                    <a:pt x="77697" y="18"/>
                  </a:lnTo>
                  <a:lnTo>
                    <a:pt x="75829" y="0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9"/>
            <p:cNvSpPr/>
            <p:nvPr/>
          </p:nvSpPr>
          <p:spPr>
            <a:xfrm>
              <a:off x="8696051" y="1280700"/>
              <a:ext cx="2619625" cy="3541300"/>
            </a:xfrm>
            <a:custGeom>
              <a:rect b="b" l="l" r="r" t="t"/>
              <a:pathLst>
                <a:path extrusionOk="0" h="141652" w="104785">
                  <a:moveTo>
                    <a:pt x="56514" y="1"/>
                  </a:moveTo>
                  <a:lnTo>
                    <a:pt x="31768" y="24730"/>
                  </a:lnTo>
                  <a:lnTo>
                    <a:pt x="32693" y="25481"/>
                  </a:lnTo>
                  <a:lnTo>
                    <a:pt x="34457" y="27088"/>
                  </a:lnTo>
                  <a:lnTo>
                    <a:pt x="36134" y="28782"/>
                  </a:lnTo>
                  <a:lnTo>
                    <a:pt x="37723" y="30563"/>
                  </a:lnTo>
                  <a:lnTo>
                    <a:pt x="39225" y="32431"/>
                  </a:lnTo>
                  <a:lnTo>
                    <a:pt x="40622" y="34370"/>
                  </a:lnTo>
                  <a:lnTo>
                    <a:pt x="41897" y="36396"/>
                  </a:lnTo>
                  <a:lnTo>
                    <a:pt x="43067" y="38491"/>
                  </a:lnTo>
                  <a:lnTo>
                    <a:pt x="44132" y="40657"/>
                  </a:lnTo>
                  <a:lnTo>
                    <a:pt x="45075" y="42892"/>
                  </a:lnTo>
                  <a:lnTo>
                    <a:pt x="45896" y="45180"/>
                  </a:lnTo>
                  <a:lnTo>
                    <a:pt x="46595" y="47538"/>
                  </a:lnTo>
                  <a:lnTo>
                    <a:pt x="47153" y="49930"/>
                  </a:lnTo>
                  <a:lnTo>
                    <a:pt x="47573" y="52375"/>
                  </a:lnTo>
                  <a:lnTo>
                    <a:pt x="47869" y="54873"/>
                  </a:lnTo>
                  <a:lnTo>
                    <a:pt x="48009" y="57405"/>
                  </a:lnTo>
                  <a:lnTo>
                    <a:pt x="48027" y="58697"/>
                  </a:lnTo>
                  <a:lnTo>
                    <a:pt x="48027" y="63063"/>
                  </a:lnTo>
                  <a:lnTo>
                    <a:pt x="49144" y="63081"/>
                  </a:lnTo>
                  <a:lnTo>
                    <a:pt x="51345" y="63308"/>
                  </a:lnTo>
                  <a:lnTo>
                    <a:pt x="53475" y="63744"/>
                  </a:lnTo>
                  <a:lnTo>
                    <a:pt x="55536" y="64373"/>
                  </a:lnTo>
                  <a:lnTo>
                    <a:pt x="57492" y="65211"/>
                  </a:lnTo>
                  <a:lnTo>
                    <a:pt x="59343" y="66207"/>
                  </a:lnTo>
                  <a:lnTo>
                    <a:pt x="61090" y="67394"/>
                  </a:lnTo>
                  <a:lnTo>
                    <a:pt x="62714" y="68722"/>
                  </a:lnTo>
                  <a:lnTo>
                    <a:pt x="64181" y="70206"/>
                  </a:lnTo>
                  <a:lnTo>
                    <a:pt x="65526" y="71830"/>
                  </a:lnTo>
                  <a:lnTo>
                    <a:pt x="66696" y="73559"/>
                  </a:lnTo>
                  <a:lnTo>
                    <a:pt x="67709" y="75428"/>
                  </a:lnTo>
                  <a:lnTo>
                    <a:pt x="68547" y="77384"/>
                  </a:lnTo>
                  <a:lnTo>
                    <a:pt x="69175" y="79427"/>
                  </a:lnTo>
                  <a:lnTo>
                    <a:pt x="69612" y="81558"/>
                  </a:lnTo>
                  <a:lnTo>
                    <a:pt x="69839" y="83758"/>
                  </a:lnTo>
                  <a:lnTo>
                    <a:pt x="69857" y="84893"/>
                  </a:lnTo>
                  <a:lnTo>
                    <a:pt x="69839" y="86011"/>
                  </a:lnTo>
                  <a:lnTo>
                    <a:pt x="69612" y="88211"/>
                  </a:lnTo>
                  <a:lnTo>
                    <a:pt x="69175" y="90342"/>
                  </a:lnTo>
                  <a:lnTo>
                    <a:pt x="68547" y="92385"/>
                  </a:lnTo>
                  <a:lnTo>
                    <a:pt x="67709" y="94341"/>
                  </a:lnTo>
                  <a:lnTo>
                    <a:pt x="66696" y="96192"/>
                  </a:lnTo>
                  <a:lnTo>
                    <a:pt x="65526" y="97939"/>
                  </a:lnTo>
                  <a:lnTo>
                    <a:pt x="64181" y="99563"/>
                  </a:lnTo>
                  <a:lnTo>
                    <a:pt x="62714" y="101047"/>
                  </a:lnTo>
                  <a:lnTo>
                    <a:pt x="61090" y="102375"/>
                  </a:lnTo>
                  <a:lnTo>
                    <a:pt x="59343" y="103562"/>
                  </a:lnTo>
                  <a:lnTo>
                    <a:pt x="57492" y="104575"/>
                  </a:lnTo>
                  <a:lnTo>
                    <a:pt x="55536" y="105396"/>
                  </a:lnTo>
                  <a:lnTo>
                    <a:pt x="53475" y="106042"/>
                  </a:lnTo>
                  <a:lnTo>
                    <a:pt x="51345" y="106479"/>
                  </a:lnTo>
                  <a:lnTo>
                    <a:pt x="49144" y="106706"/>
                  </a:lnTo>
                  <a:lnTo>
                    <a:pt x="48027" y="106723"/>
                  </a:lnTo>
                  <a:lnTo>
                    <a:pt x="4367" y="106723"/>
                  </a:lnTo>
                  <a:lnTo>
                    <a:pt x="1" y="111107"/>
                  </a:lnTo>
                  <a:lnTo>
                    <a:pt x="1" y="137303"/>
                  </a:lnTo>
                  <a:lnTo>
                    <a:pt x="4367" y="141651"/>
                  </a:lnTo>
                  <a:lnTo>
                    <a:pt x="48027" y="141651"/>
                  </a:lnTo>
                  <a:lnTo>
                    <a:pt x="49494" y="141634"/>
                  </a:lnTo>
                  <a:lnTo>
                    <a:pt x="52393" y="141494"/>
                  </a:lnTo>
                  <a:lnTo>
                    <a:pt x="55239" y="141197"/>
                  </a:lnTo>
                  <a:lnTo>
                    <a:pt x="58051" y="140760"/>
                  </a:lnTo>
                  <a:lnTo>
                    <a:pt x="60828" y="140202"/>
                  </a:lnTo>
                  <a:lnTo>
                    <a:pt x="63552" y="139503"/>
                  </a:lnTo>
                  <a:lnTo>
                    <a:pt x="66207" y="138665"/>
                  </a:lnTo>
                  <a:lnTo>
                    <a:pt x="68809" y="137704"/>
                  </a:lnTo>
                  <a:lnTo>
                    <a:pt x="71358" y="136639"/>
                  </a:lnTo>
                  <a:lnTo>
                    <a:pt x="73838" y="135434"/>
                  </a:lnTo>
                  <a:lnTo>
                    <a:pt x="76248" y="134124"/>
                  </a:lnTo>
                  <a:lnTo>
                    <a:pt x="78589" y="132692"/>
                  </a:lnTo>
                  <a:lnTo>
                    <a:pt x="80859" y="131173"/>
                  </a:lnTo>
                  <a:lnTo>
                    <a:pt x="83042" y="129531"/>
                  </a:lnTo>
                  <a:lnTo>
                    <a:pt x="85155" y="127802"/>
                  </a:lnTo>
                  <a:lnTo>
                    <a:pt x="87163" y="125968"/>
                  </a:lnTo>
                  <a:lnTo>
                    <a:pt x="89084" y="124030"/>
                  </a:lnTo>
                  <a:lnTo>
                    <a:pt x="90918" y="122022"/>
                  </a:lnTo>
                  <a:lnTo>
                    <a:pt x="92664" y="119908"/>
                  </a:lnTo>
                  <a:lnTo>
                    <a:pt x="94306" y="117725"/>
                  </a:lnTo>
                  <a:lnTo>
                    <a:pt x="95825" y="115473"/>
                  </a:lnTo>
                  <a:lnTo>
                    <a:pt x="97258" y="113132"/>
                  </a:lnTo>
                  <a:lnTo>
                    <a:pt x="98567" y="110705"/>
                  </a:lnTo>
                  <a:lnTo>
                    <a:pt x="99772" y="108225"/>
                  </a:lnTo>
                  <a:lnTo>
                    <a:pt x="100838" y="105693"/>
                  </a:lnTo>
                  <a:lnTo>
                    <a:pt x="101798" y="103073"/>
                  </a:lnTo>
                  <a:lnTo>
                    <a:pt x="102636" y="100419"/>
                  </a:lnTo>
                  <a:lnTo>
                    <a:pt x="103335" y="97694"/>
                  </a:lnTo>
                  <a:lnTo>
                    <a:pt x="103894" y="94935"/>
                  </a:lnTo>
                  <a:lnTo>
                    <a:pt x="104330" y="92106"/>
                  </a:lnTo>
                  <a:lnTo>
                    <a:pt x="104627" y="89259"/>
                  </a:lnTo>
                  <a:lnTo>
                    <a:pt x="104767" y="86360"/>
                  </a:lnTo>
                  <a:lnTo>
                    <a:pt x="104784" y="84893"/>
                  </a:lnTo>
                  <a:lnTo>
                    <a:pt x="104767" y="83077"/>
                  </a:lnTo>
                  <a:lnTo>
                    <a:pt x="104540" y="79497"/>
                  </a:lnTo>
                  <a:lnTo>
                    <a:pt x="104103" y="75987"/>
                  </a:lnTo>
                  <a:lnTo>
                    <a:pt x="103440" y="72546"/>
                  </a:lnTo>
                  <a:lnTo>
                    <a:pt x="102584" y="69193"/>
                  </a:lnTo>
                  <a:lnTo>
                    <a:pt x="101536" y="65910"/>
                  </a:lnTo>
                  <a:lnTo>
                    <a:pt x="100279" y="62714"/>
                  </a:lnTo>
                  <a:lnTo>
                    <a:pt x="98847" y="59623"/>
                  </a:lnTo>
                  <a:lnTo>
                    <a:pt x="97240" y="56637"/>
                  </a:lnTo>
                  <a:lnTo>
                    <a:pt x="95459" y="53755"/>
                  </a:lnTo>
                  <a:lnTo>
                    <a:pt x="93520" y="50996"/>
                  </a:lnTo>
                  <a:lnTo>
                    <a:pt x="91425" y="48359"/>
                  </a:lnTo>
                  <a:lnTo>
                    <a:pt x="89172" y="45844"/>
                  </a:lnTo>
                  <a:lnTo>
                    <a:pt x="86797" y="43469"/>
                  </a:lnTo>
                  <a:lnTo>
                    <a:pt x="84264" y="41251"/>
                  </a:lnTo>
                  <a:lnTo>
                    <a:pt x="81610" y="39173"/>
                  </a:lnTo>
                  <a:lnTo>
                    <a:pt x="80230" y="38195"/>
                  </a:lnTo>
                  <a:lnTo>
                    <a:pt x="79828" y="36797"/>
                  </a:lnTo>
                  <a:lnTo>
                    <a:pt x="78973" y="34021"/>
                  </a:lnTo>
                  <a:lnTo>
                    <a:pt x="78012" y="31314"/>
                  </a:lnTo>
                  <a:lnTo>
                    <a:pt x="76964" y="28642"/>
                  </a:lnTo>
                  <a:lnTo>
                    <a:pt x="75812" y="26005"/>
                  </a:lnTo>
                  <a:lnTo>
                    <a:pt x="74572" y="23438"/>
                  </a:lnTo>
                  <a:lnTo>
                    <a:pt x="73245" y="20905"/>
                  </a:lnTo>
                  <a:lnTo>
                    <a:pt x="71813" y="18443"/>
                  </a:lnTo>
                  <a:lnTo>
                    <a:pt x="70311" y="16033"/>
                  </a:lnTo>
                  <a:lnTo>
                    <a:pt x="68721" y="13693"/>
                  </a:lnTo>
                  <a:lnTo>
                    <a:pt x="67062" y="11387"/>
                  </a:lnTo>
                  <a:lnTo>
                    <a:pt x="65316" y="9170"/>
                  </a:lnTo>
                  <a:lnTo>
                    <a:pt x="63482" y="7004"/>
                  </a:lnTo>
                  <a:lnTo>
                    <a:pt x="61579" y="4908"/>
                  </a:lnTo>
                  <a:lnTo>
                    <a:pt x="59605" y="2882"/>
                  </a:lnTo>
                  <a:lnTo>
                    <a:pt x="57562" y="944"/>
                  </a:lnTo>
                  <a:lnTo>
                    <a:pt x="56514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9"/>
            <p:cNvSpPr/>
            <p:nvPr/>
          </p:nvSpPr>
          <p:spPr>
            <a:xfrm>
              <a:off x="6856226" y="3899425"/>
              <a:ext cx="1948575" cy="922575"/>
            </a:xfrm>
            <a:custGeom>
              <a:rect b="b" l="l" r="r" t="t"/>
              <a:pathLst>
                <a:path extrusionOk="0" h="36903" w="77943">
                  <a:moveTo>
                    <a:pt x="25306" y="1"/>
                  </a:moveTo>
                  <a:lnTo>
                    <a:pt x="19019" y="1957"/>
                  </a:lnTo>
                  <a:lnTo>
                    <a:pt x="1537" y="19438"/>
                  </a:lnTo>
                  <a:lnTo>
                    <a:pt x="1" y="25358"/>
                  </a:lnTo>
                  <a:lnTo>
                    <a:pt x="909" y="26022"/>
                  </a:lnTo>
                  <a:lnTo>
                    <a:pt x="2742" y="27314"/>
                  </a:lnTo>
                  <a:lnTo>
                    <a:pt x="4646" y="28519"/>
                  </a:lnTo>
                  <a:lnTo>
                    <a:pt x="6585" y="29655"/>
                  </a:lnTo>
                  <a:lnTo>
                    <a:pt x="8575" y="30737"/>
                  </a:lnTo>
                  <a:lnTo>
                    <a:pt x="10619" y="31715"/>
                  </a:lnTo>
                  <a:lnTo>
                    <a:pt x="12697" y="32623"/>
                  </a:lnTo>
                  <a:lnTo>
                    <a:pt x="14828" y="33462"/>
                  </a:lnTo>
                  <a:lnTo>
                    <a:pt x="16993" y="34195"/>
                  </a:lnTo>
                  <a:lnTo>
                    <a:pt x="19194" y="34859"/>
                  </a:lnTo>
                  <a:lnTo>
                    <a:pt x="21429" y="35435"/>
                  </a:lnTo>
                  <a:lnTo>
                    <a:pt x="23699" y="35907"/>
                  </a:lnTo>
                  <a:lnTo>
                    <a:pt x="26004" y="36291"/>
                  </a:lnTo>
                  <a:lnTo>
                    <a:pt x="28345" y="36588"/>
                  </a:lnTo>
                  <a:lnTo>
                    <a:pt x="30702" y="36797"/>
                  </a:lnTo>
                  <a:lnTo>
                    <a:pt x="33095" y="36885"/>
                  </a:lnTo>
                  <a:lnTo>
                    <a:pt x="34300" y="36902"/>
                  </a:lnTo>
                  <a:lnTo>
                    <a:pt x="77942" y="36902"/>
                  </a:lnTo>
                  <a:lnTo>
                    <a:pt x="77942" y="1974"/>
                  </a:lnTo>
                  <a:lnTo>
                    <a:pt x="34300" y="1974"/>
                  </a:lnTo>
                  <a:lnTo>
                    <a:pt x="33095" y="1957"/>
                  </a:lnTo>
                  <a:lnTo>
                    <a:pt x="30772" y="1695"/>
                  </a:lnTo>
                  <a:lnTo>
                    <a:pt x="28502" y="1188"/>
                  </a:lnTo>
                  <a:lnTo>
                    <a:pt x="26354" y="455"/>
                  </a:lnTo>
                  <a:lnTo>
                    <a:pt x="25306" y="1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9"/>
            <p:cNvSpPr/>
            <p:nvPr/>
          </p:nvSpPr>
          <p:spPr>
            <a:xfrm>
              <a:off x="6294751" y="1984075"/>
              <a:ext cx="2549350" cy="2549325"/>
            </a:xfrm>
            <a:custGeom>
              <a:rect b="b" l="l" r="r" t="t"/>
              <a:pathLst>
                <a:path extrusionOk="0" h="101973" w="101974">
                  <a:moveTo>
                    <a:pt x="55292" y="0"/>
                  </a:moveTo>
                  <a:lnTo>
                    <a:pt x="52393" y="158"/>
                  </a:lnTo>
                  <a:lnTo>
                    <a:pt x="49529" y="454"/>
                  </a:lnTo>
                  <a:lnTo>
                    <a:pt x="46717" y="874"/>
                  </a:lnTo>
                  <a:lnTo>
                    <a:pt x="43958" y="1450"/>
                  </a:lnTo>
                  <a:lnTo>
                    <a:pt x="41233" y="2148"/>
                  </a:lnTo>
                  <a:lnTo>
                    <a:pt x="38561" y="2969"/>
                  </a:lnTo>
                  <a:lnTo>
                    <a:pt x="35959" y="3930"/>
                  </a:lnTo>
                  <a:lnTo>
                    <a:pt x="33410" y="5013"/>
                  </a:lnTo>
                  <a:lnTo>
                    <a:pt x="30930" y="6200"/>
                  </a:lnTo>
                  <a:lnTo>
                    <a:pt x="28520" y="7527"/>
                  </a:lnTo>
                  <a:lnTo>
                    <a:pt x="26179" y="8942"/>
                  </a:lnTo>
                  <a:lnTo>
                    <a:pt x="23909" y="10479"/>
                  </a:lnTo>
                  <a:lnTo>
                    <a:pt x="21726" y="12103"/>
                  </a:lnTo>
                  <a:lnTo>
                    <a:pt x="19630" y="13849"/>
                  </a:lnTo>
                  <a:lnTo>
                    <a:pt x="17605" y="15683"/>
                  </a:lnTo>
                  <a:lnTo>
                    <a:pt x="15684" y="17604"/>
                  </a:lnTo>
                  <a:lnTo>
                    <a:pt x="13850" y="19630"/>
                  </a:lnTo>
                  <a:lnTo>
                    <a:pt x="12121" y="21726"/>
                  </a:lnTo>
                  <a:lnTo>
                    <a:pt x="10479" y="23909"/>
                  </a:lnTo>
                  <a:lnTo>
                    <a:pt x="8943" y="26179"/>
                  </a:lnTo>
                  <a:lnTo>
                    <a:pt x="7528" y="28519"/>
                  </a:lnTo>
                  <a:lnTo>
                    <a:pt x="6218" y="30929"/>
                  </a:lnTo>
                  <a:lnTo>
                    <a:pt x="5013" y="33409"/>
                  </a:lnTo>
                  <a:lnTo>
                    <a:pt x="3930" y="35959"/>
                  </a:lnTo>
                  <a:lnTo>
                    <a:pt x="2987" y="38561"/>
                  </a:lnTo>
                  <a:lnTo>
                    <a:pt x="2149" y="41233"/>
                  </a:lnTo>
                  <a:lnTo>
                    <a:pt x="1450" y="43940"/>
                  </a:lnTo>
                  <a:lnTo>
                    <a:pt x="892" y="46716"/>
                  </a:lnTo>
                  <a:lnTo>
                    <a:pt x="455" y="49528"/>
                  </a:lnTo>
                  <a:lnTo>
                    <a:pt x="158" y="52392"/>
                  </a:lnTo>
                  <a:lnTo>
                    <a:pt x="18" y="55291"/>
                  </a:lnTo>
                  <a:lnTo>
                    <a:pt x="1" y="56758"/>
                  </a:lnTo>
                  <a:lnTo>
                    <a:pt x="18" y="58470"/>
                  </a:lnTo>
                  <a:lnTo>
                    <a:pt x="228" y="61875"/>
                  </a:lnTo>
                  <a:lnTo>
                    <a:pt x="630" y="65228"/>
                  </a:lnTo>
                  <a:lnTo>
                    <a:pt x="1223" y="68511"/>
                  </a:lnTo>
                  <a:lnTo>
                    <a:pt x="2009" y="71742"/>
                  </a:lnTo>
                  <a:lnTo>
                    <a:pt x="2970" y="74886"/>
                  </a:lnTo>
                  <a:lnTo>
                    <a:pt x="4105" y="77942"/>
                  </a:lnTo>
                  <a:lnTo>
                    <a:pt x="5415" y="80928"/>
                  </a:lnTo>
                  <a:lnTo>
                    <a:pt x="6882" y="83810"/>
                  </a:lnTo>
                  <a:lnTo>
                    <a:pt x="8506" y="86604"/>
                  </a:lnTo>
                  <a:lnTo>
                    <a:pt x="10270" y="89294"/>
                  </a:lnTo>
                  <a:lnTo>
                    <a:pt x="12191" y="91878"/>
                  </a:lnTo>
                  <a:lnTo>
                    <a:pt x="14252" y="94341"/>
                  </a:lnTo>
                  <a:lnTo>
                    <a:pt x="16452" y="96681"/>
                  </a:lnTo>
                  <a:lnTo>
                    <a:pt x="18775" y="98899"/>
                  </a:lnTo>
                  <a:lnTo>
                    <a:pt x="21220" y="100977"/>
                  </a:lnTo>
                  <a:lnTo>
                    <a:pt x="22495" y="101972"/>
                  </a:lnTo>
                  <a:lnTo>
                    <a:pt x="47817" y="76650"/>
                  </a:lnTo>
                  <a:lnTo>
                    <a:pt x="47101" y="76318"/>
                  </a:lnTo>
                  <a:lnTo>
                    <a:pt x="45739" y="75567"/>
                  </a:lnTo>
                  <a:lnTo>
                    <a:pt x="44429" y="74746"/>
                  </a:lnTo>
                  <a:lnTo>
                    <a:pt x="43189" y="73821"/>
                  </a:lnTo>
                  <a:lnTo>
                    <a:pt x="42019" y="72825"/>
                  </a:lnTo>
                  <a:lnTo>
                    <a:pt x="40919" y="71742"/>
                  </a:lnTo>
                  <a:lnTo>
                    <a:pt x="39906" y="70590"/>
                  </a:lnTo>
                  <a:lnTo>
                    <a:pt x="38963" y="69367"/>
                  </a:lnTo>
                  <a:lnTo>
                    <a:pt x="38107" y="68075"/>
                  </a:lnTo>
                  <a:lnTo>
                    <a:pt x="37356" y="66730"/>
                  </a:lnTo>
                  <a:lnTo>
                    <a:pt x="36675" y="65316"/>
                  </a:lnTo>
                  <a:lnTo>
                    <a:pt x="36116" y="63866"/>
                  </a:lnTo>
                  <a:lnTo>
                    <a:pt x="35662" y="62347"/>
                  </a:lnTo>
                  <a:lnTo>
                    <a:pt x="35296" y="60792"/>
                  </a:lnTo>
                  <a:lnTo>
                    <a:pt x="35069" y="59203"/>
                  </a:lnTo>
                  <a:lnTo>
                    <a:pt x="34946" y="57579"/>
                  </a:lnTo>
                  <a:lnTo>
                    <a:pt x="34929" y="56758"/>
                  </a:lnTo>
                  <a:lnTo>
                    <a:pt x="34946" y="55623"/>
                  </a:lnTo>
                  <a:lnTo>
                    <a:pt x="35173" y="53423"/>
                  </a:lnTo>
                  <a:lnTo>
                    <a:pt x="35610" y="51292"/>
                  </a:lnTo>
                  <a:lnTo>
                    <a:pt x="36256" y="49249"/>
                  </a:lnTo>
                  <a:lnTo>
                    <a:pt x="37077" y="47293"/>
                  </a:lnTo>
                  <a:lnTo>
                    <a:pt x="38090" y="45424"/>
                  </a:lnTo>
                  <a:lnTo>
                    <a:pt x="39260" y="43695"/>
                  </a:lnTo>
                  <a:lnTo>
                    <a:pt x="40605" y="42071"/>
                  </a:lnTo>
                  <a:lnTo>
                    <a:pt x="42089" y="40587"/>
                  </a:lnTo>
                  <a:lnTo>
                    <a:pt x="43696" y="39259"/>
                  </a:lnTo>
                  <a:lnTo>
                    <a:pt x="45442" y="38072"/>
                  </a:lnTo>
                  <a:lnTo>
                    <a:pt x="47311" y="37076"/>
                  </a:lnTo>
                  <a:lnTo>
                    <a:pt x="49267" y="36238"/>
                  </a:lnTo>
                  <a:lnTo>
                    <a:pt x="51310" y="35609"/>
                  </a:lnTo>
                  <a:lnTo>
                    <a:pt x="53441" y="35173"/>
                  </a:lnTo>
                  <a:lnTo>
                    <a:pt x="55641" y="34946"/>
                  </a:lnTo>
                  <a:lnTo>
                    <a:pt x="56759" y="34928"/>
                  </a:lnTo>
                  <a:lnTo>
                    <a:pt x="57580" y="34928"/>
                  </a:lnTo>
                  <a:lnTo>
                    <a:pt x="59204" y="35051"/>
                  </a:lnTo>
                  <a:lnTo>
                    <a:pt x="60810" y="35295"/>
                  </a:lnTo>
                  <a:lnTo>
                    <a:pt x="62365" y="35644"/>
                  </a:lnTo>
                  <a:lnTo>
                    <a:pt x="63867" y="36116"/>
                  </a:lnTo>
                  <a:lnTo>
                    <a:pt x="65316" y="36675"/>
                  </a:lnTo>
                  <a:lnTo>
                    <a:pt x="66731" y="37338"/>
                  </a:lnTo>
                  <a:lnTo>
                    <a:pt x="68075" y="38089"/>
                  </a:lnTo>
                  <a:lnTo>
                    <a:pt x="69368" y="38945"/>
                  </a:lnTo>
                  <a:lnTo>
                    <a:pt x="70590" y="39888"/>
                  </a:lnTo>
                  <a:lnTo>
                    <a:pt x="71743" y="40901"/>
                  </a:lnTo>
                  <a:lnTo>
                    <a:pt x="72826" y="42001"/>
                  </a:lnTo>
                  <a:lnTo>
                    <a:pt x="73821" y="43171"/>
                  </a:lnTo>
                  <a:lnTo>
                    <a:pt x="74747" y="44429"/>
                  </a:lnTo>
                  <a:lnTo>
                    <a:pt x="75585" y="45721"/>
                  </a:lnTo>
                  <a:lnTo>
                    <a:pt x="76318" y="47101"/>
                  </a:lnTo>
                  <a:lnTo>
                    <a:pt x="76650" y="47799"/>
                  </a:lnTo>
                  <a:lnTo>
                    <a:pt x="101973" y="22476"/>
                  </a:lnTo>
                  <a:lnTo>
                    <a:pt x="100978" y="21219"/>
                  </a:lnTo>
                  <a:lnTo>
                    <a:pt x="98899" y="18774"/>
                  </a:lnTo>
                  <a:lnTo>
                    <a:pt x="96681" y="16451"/>
                  </a:lnTo>
                  <a:lnTo>
                    <a:pt x="94341" y="14251"/>
                  </a:lnTo>
                  <a:lnTo>
                    <a:pt x="91879" y="12190"/>
                  </a:lnTo>
                  <a:lnTo>
                    <a:pt x="89294" y="10269"/>
                  </a:lnTo>
                  <a:lnTo>
                    <a:pt x="86605" y="8488"/>
                  </a:lnTo>
                  <a:lnTo>
                    <a:pt x="83828" y="6864"/>
                  </a:lnTo>
                  <a:lnTo>
                    <a:pt x="80929" y="5397"/>
                  </a:lnTo>
                  <a:lnTo>
                    <a:pt x="77960" y="4087"/>
                  </a:lnTo>
                  <a:lnTo>
                    <a:pt x="74886" y="2952"/>
                  </a:lnTo>
                  <a:lnTo>
                    <a:pt x="71743" y="1991"/>
                  </a:lnTo>
                  <a:lnTo>
                    <a:pt x="68530" y="1223"/>
                  </a:lnTo>
                  <a:lnTo>
                    <a:pt x="65229" y="612"/>
                  </a:lnTo>
                  <a:lnTo>
                    <a:pt x="61893" y="210"/>
                  </a:lnTo>
                  <a:lnTo>
                    <a:pt x="58488" y="18"/>
                  </a:lnTo>
                  <a:lnTo>
                    <a:pt x="56759" y="0"/>
                  </a:ln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One image">
  <p:cSld name="CUSTOM_3_1_1_1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/>
          <p:nvPr>
            <p:ph type="title"/>
          </p:nvPr>
        </p:nvSpPr>
        <p:spPr>
          <a:xfrm>
            <a:off x="761950" y="809425"/>
            <a:ext cx="3174900" cy="1409700"/>
          </a:xfrm>
          <a:prstGeom prst="rect">
            <a:avLst/>
          </a:prstGeom>
        </p:spPr>
        <p:txBody>
          <a:bodyPr anchorCtr="0" anchor="b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94" name="Google Shape;294;p40"/>
          <p:cNvSpPr txBox="1"/>
          <p:nvPr>
            <p:ph idx="1" type="body"/>
          </p:nvPr>
        </p:nvSpPr>
        <p:spPr>
          <a:xfrm>
            <a:off x="762002" y="2571750"/>
            <a:ext cx="2540100" cy="17619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grpSp>
        <p:nvGrpSpPr>
          <p:cNvPr id="295" name="Google Shape;295;p40"/>
          <p:cNvGrpSpPr/>
          <p:nvPr/>
        </p:nvGrpSpPr>
        <p:grpSpPr>
          <a:xfrm>
            <a:off x="502528" y="4542252"/>
            <a:ext cx="1539938" cy="287844"/>
            <a:chOff x="238125" y="2182350"/>
            <a:chExt cx="7149200" cy="1336325"/>
          </a:xfrm>
        </p:grpSpPr>
        <p:sp>
          <p:nvSpPr>
            <p:cNvPr id="296" name="Google Shape;296;p40"/>
            <p:cNvSpPr/>
            <p:nvPr/>
          </p:nvSpPr>
          <p:spPr>
            <a:xfrm>
              <a:off x="3329700" y="2212350"/>
              <a:ext cx="437400" cy="832500"/>
            </a:xfrm>
            <a:custGeom>
              <a:rect b="b" l="l" r="r" t="t"/>
              <a:pathLst>
                <a:path extrusionOk="0" h="33300" w="17496">
                  <a:moveTo>
                    <a:pt x="8775" y="0"/>
                  </a:moveTo>
                  <a:cubicBezTo>
                    <a:pt x="3924" y="0"/>
                    <a:pt x="0" y="3924"/>
                    <a:pt x="0" y="8775"/>
                  </a:cubicBezTo>
                  <a:lnTo>
                    <a:pt x="0" y="33300"/>
                  </a:lnTo>
                  <a:lnTo>
                    <a:pt x="17495" y="33300"/>
                  </a:lnTo>
                  <a:lnTo>
                    <a:pt x="17495" y="8775"/>
                  </a:lnTo>
                  <a:cubicBezTo>
                    <a:pt x="17495" y="3924"/>
                    <a:pt x="13571" y="0"/>
                    <a:pt x="8775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0"/>
            <p:cNvSpPr/>
            <p:nvPr/>
          </p:nvSpPr>
          <p:spPr>
            <a:xfrm>
              <a:off x="2919575" y="3042100"/>
              <a:ext cx="847525" cy="422400"/>
            </a:xfrm>
            <a:custGeom>
              <a:rect b="b" l="l" r="r" t="t"/>
              <a:pathLst>
                <a:path extrusionOk="0" h="16896" w="33901">
                  <a:moveTo>
                    <a:pt x="0" y="1"/>
                  </a:moveTo>
                  <a:cubicBezTo>
                    <a:pt x="0" y="9320"/>
                    <a:pt x="7631" y="16896"/>
                    <a:pt x="16950" y="16896"/>
                  </a:cubicBezTo>
                  <a:cubicBezTo>
                    <a:pt x="26325" y="16896"/>
                    <a:pt x="33900" y="9320"/>
                    <a:pt x="33900" y="1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0"/>
            <p:cNvSpPr/>
            <p:nvPr/>
          </p:nvSpPr>
          <p:spPr>
            <a:xfrm>
              <a:off x="4325700" y="2182350"/>
              <a:ext cx="1169075" cy="1088675"/>
            </a:xfrm>
            <a:custGeom>
              <a:rect b="b" l="l" r="r" t="t"/>
              <a:pathLst>
                <a:path extrusionOk="0" h="43547" w="46763">
                  <a:moveTo>
                    <a:pt x="23264" y="1"/>
                  </a:moveTo>
                  <a:cubicBezTo>
                    <a:pt x="21554" y="1"/>
                    <a:pt x="19845" y="914"/>
                    <a:pt x="19022" y="2726"/>
                  </a:cubicBezTo>
                  <a:lnTo>
                    <a:pt x="1" y="43547"/>
                  </a:lnTo>
                  <a:lnTo>
                    <a:pt x="46763" y="43547"/>
                  </a:lnTo>
                  <a:lnTo>
                    <a:pt x="27469" y="2672"/>
                  </a:lnTo>
                  <a:cubicBezTo>
                    <a:pt x="26631" y="887"/>
                    <a:pt x="24947" y="1"/>
                    <a:pt x="23264" y="1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0"/>
            <p:cNvSpPr/>
            <p:nvPr/>
          </p:nvSpPr>
          <p:spPr>
            <a:xfrm>
              <a:off x="4748100" y="2761425"/>
              <a:ext cx="671750" cy="630875"/>
            </a:xfrm>
            <a:custGeom>
              <a:rect b="b" l="l" r="r" t="t"/>
              <a:pathLst>
                <a:path extrusionOk="0" h="25235" w="26870">
                  <a:moveTo>
                    <a:pt x="0" y="1"/>
                  </a:moveTo>
                  <a:lnTo>
                    <a:pt x="0" y="25234"/>
                  </a:lnTo>
                  <a:lnTo>
                    <a:pt x="26869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0"/>
            <p:cNvSpPr/>
            <p:nvPr/>
          </p:nvSpPr>
          <p:spPr>
            <a:xfrm>
              <a:off x="6588875" y="2193275"/>
              <a:ext cx="628150" cy="1068225"/>
            </a:xfrm>
            <a:custGeom>
              <a:rect b="b" l="l" r="r" t="t"/>
              <a:pathLst>
                <a:path extrusionOk="0" h="42729" w="25126">
                  <a:moveTo>
                    <a:pt x="12590" y="0"/>
                  </a:moveTo>
                  <a:cubicBezTo>
                    <a:pt x="5614" y="0"/>
                    <a:pt x="0" y="5614"/>
                    <a:pt x="0" y="12535"/>
                  </a:cubicBezTo>
                  <a:lnTo>
                    <a:pt x="0" y="42728"/>
                  </a:lnTo>
                  <a:lnTo>
                    <a:pt x="25125" y="42728"/>
                  </a:lnTo>
                  <a:lnTo>
                    <a:pt x="25125" y="12535"/>
                  </a:lnTo>
                  <a:cubicBezTo>
                    <a:pt x="25125" y="5614"/>
                    <a:pt x="19512" y="0"/>
                    <a:pt x="12590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0"/>
            <p:cNvSpPr/>
            <p:nvPr/>
          </p:nvSpPr>
          <p:spPr>
            <a:xfrm>
              <a:off x="5964825" y="2193275"/>
              <a:ext cx="628150" cy="1068225"/>
            </a:xfrm>
            <a:custGeom>
              <a:rect b="b" l="l" r="r" t="t"/>
              <a:pathLst>
                <a:path extrusionOk="0" h="42729" w="25126">
                  <a:moveTo>
                    <a:pt x="12591" y="0"/>
                  </a:moveTo>
                  <a:cubicBezTo>
                    <a:pt x="5614" y="0"/>
                    <a:pt x="1" y="5614"/>
                    <a:pt x="1" y="12535"/>
                  </a:cubicBezTo>
                  <a:lnTo>
                    <a:pt x="1" y="42728"/>
                  </a:lnTo>
                  <a:lnTo>
                    <a:pt x="25126" y="42728"/>
                  </a:lnTo>
                  <a:lnTo>
                    <a:pt x="25126" y="12535"/>
                  </a:lnTo>
                  <a:cubicBezTo>
                    <a:pt x="25126" y="5614"/>
                    <a:pt x="19512" y="0"/>
                    <a:pt x="12591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40"/>
            <p:cNvSpPr/>
            <p:nvPr/>
          </p:nvSpPr>
          <p:spPr>
            <a:xfrm>
              <a:off x="6676075" y="2870775"/>
              <a:ext cx="711250" cy="647900"/>
            </a:xfrm>
            <a:custGeom>
              <a:rect b="b" l="l" r="r" t="t"/>
              <a:pathLst>
                <a:path extrusionOk="0" h="25916" w="28450">
                  <a:moveTo>
                    <a:pt x="14225" y="0"/>
                  </a:moveTo>
                  <a:cubicBezTo>
                    <a:pt x="10914" y="0"/>
                    <a:pt x="7603" y="1268"/>
                    <a:pt x="5069" y="3802"/>
                  </a:cubicBezTo>
                  <a:cubicBezTo>
                    <a:pt x="0" y="8870"/>
                    <a:pt x="0" y="17045"/>
                    <a:pt x="5069" y="22114"/>
                  </a:cubicBezTo>
                  <a:cubicBezTo>
                    <a:pt x="7603" y="24648"/>
                    <a:pt x="10914" y="25915"/>
                    <a:pt x="14225" y="25915"/>
                  </a:cubicBezTo>
                  <a:cubicBezTo>
                    <a:pt x="17536" y="25915"/>
                    <a:pt x="20847" y="24648"/>
                    <a:pt x="23381" y="22114"/>
                  </a:cubicBezTo>
                  <a:cubicBezTo>
                    <a:pt x="28450" y="17045"/>
                    <a:pt x="28450" y="8870"/>
                    <a:pt x="23381" y="3802"/>
                  </a:cubicBezTo>
                  <a:cubicBezTo>
                    <a:pt x="20847" y="1268"/>
                    <a:pt x="17536" y="0"/>
                    <a:pt x="14225" y="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40"/>
            <p:cNvSpPr/>
            <p:nvPr/>
          </p:nvSpPr>
          <p:spPr>
            <a:xfrm>
              <a:off x="238125" y="2532175"/>
              <a:ext cx="421025" cy="643475"/>
            </a:xfrm>
            <a:custGeom>
              <a:rect b="b" l="l" r="r" t="t"/>
              <a:pathLst>
                <a:path extrusionOk="0" h="25739" w="16841">
                  <a:moveTo>
                    <a:pt x="8858" y="1"/>
                  </a:moveTo>
                  <a:cubicBezTo>
                    <a:pt x="8704" y="1"/>
                    <a:pt x="8549" y="5"/>
                    <a:pt x="8393" y="15"/>
                  </a:cubicBezTo>
                  <a:cubicBezTo>
                    <a:pt x="8258" y="7"/>
                    <a:pt x="8123" y="4"/>
                    <a:pt x="7988" y="4"/>
                  </a:cubicBezTo>
                  <a:cubicBezTo>
                    <a:pt x="6115" y="4"/>
                    <a:pt x="4316" y="706"/>
                    <a:pt x="2943" y="1977"/>
                  </a:cubicBezTo>
                  <a:cubicBezTo>
                    <a:pt x="1635" y="3121"/>
                    <a:pt x="872" y="4811"/>
                    <a:pt x="872" y="6555"/>
                  </a:cubicBezTo>
                  <a:cubicBezTo>
                    <a:pt x="818" y="8135"/>
                    <a:pt x="1417" y="9661"/>
                    <a:pt x="2562" y="10751"/>
                  </a:cubicBezTo>
                  <a:cubicBezTo>
                    <a:pt x="3979" y="12005"/>
                    <a:pt x="5668" y="12931"/>
                    <a:pt x="7521" y="13422"/>
                  </a:cubicBezTo>
                  <a:cubicBezTo>
                    <a:pt x="9156" y="13858"/>
                    <a:pt x="10737" y="14566"/>
                    <a:pt x="12154" y="15547"/>
                  </a:cubicBezTo>
                  <a:cubicBezTo>
                    <a:pt x="13135" y="16256"/>
                    <a:pt x="13680" y="17455"/>
                    <a:pt x="13625" y="18708"/>
                  </a:cubicBezTo>
                  <a:cubicBezTo>
                    <a:pt x="13625" y="19853"/>
                    <a:pt x="13080" y="20943"/>
                    <a:pt x="12099" y="21597"/>
                  </a:cubicBezTo>
                  <a:cubicBezTo>
                    <a:pt x="11180" y="22261"/>
                    <a:pt x="10022" y="22637"/>
                    <a:pt x="8848" y="22637"/>
                  </a:cubicBezTo>
                  <a:cubicBezTo>
                    <a:pt x="8769" y="22637"/>
                    <a:pt x="8690" y="22636"/>
                    <a:pt x="8611" y="22632"/>
                  </a:cubicBezTo>
                  <a:cubicBezTo>
                    <a:pt x="8543" y="22635"/>
                    <a:pt x="8475" y="22636"/>
                    <a:pt x="8407" y="22636"/>
                  </a:cubicBezTo>
                  <a:cubicBezTo>
                    <a:pt x="7123" y="22636"/>
                    <a:pt x="5946" y="22150"/>
                    <a:pt x="5014" y="21270"/>
                  </a:cubicBezTo>
                  <a:cubicBezTo>
                    <a:pt x="3979" y="20398"/>
                    <a:pt x="3216" y="19199"/>
                    <a:pt x="2889" y="17891"/>
                  </a:cubicBezTo>
                  <a:lnTo>
                    <a:pt x="0" y="19035"/>
                  </a:lnTo>
                  <a:cubicBezTo>
                    <a:pt x="436" y="21052"/>
                    <a:pt x="1635" y="22796"/>
                    <a:pt x="3325" y="23995"/>
                  </a:cubicBezTo>
                  <a:cubicBezTo>
                    <a:pt x="4905" y="25085"/>
                    <a:pt x="6704" y="25684"/>
                    <a:pt x="8611" y="25739"/>
                  </a:cubicBezTo>
                  <a:cubicBezTo>
                    <a:pt x="9592" y="25739"/>
                    <a:pt x="10573" y="25575"/>
                    <a:pt x="11500" y="25303"/>
                  </a:cubicBezTo>
                  <a:cubicBezTo>
                    <a:pt x="12426" y="25030"/>
                    <a:pt x="13353" y="24594"/>
                    <a:pt x="14116" y="24049"/>
                  </a:cubicBezTo>
                  <a:cubicBezTo>
                    <a:pt x="14988" y="23450"/>
                    <a:pt x="15642" y="22687"/>
                    <a:pt x="16078" y="21815"/>
                  </a:cubicBezTo>
                  <a:cubicBezTo>
                    <a:pt x="16623" y="20834"/>
                    <a:pt x="16841" y="19744"/>
                    <a:pt x="16841" y="18599"/>
                  </a:cubicBezTo>
                  <a:cubicBezTo>
                    <a:pt x="16841" y="17509"/>
                    <a:pt x="16623" y="16474"/>
                    <a:pt x="16187" y="15438"/>
                  </a:cubicBezTo>
                  <a:cubicBezTo>
                    <a:pt x="15751" y="14566"/>
                    <a:pt x="15097" y="13749"/>
                    <a:pt x="14334" y="13204"/>
                  </a:cubicBezTo>
                  <a:cubicBezTo>
                    <a:pt x="13516" y="12604"/>
                    <a:pt x="12699" y="12114"/>
                    <a:pt x="11827" y="11732"/>
                  </a:cubicBezTo>
                  <a:cubicBezTo>
                    <a:pt x="10846" y="11296"/>
                    <a:pt x="9810" y="10915"/>
                    <a:pt x="8775" y="10588"/>
                  </a:cubicBezTo>
                  <a:cubicBezTo>
                    <a:pt x="7521" y="10206"/>
                    <a:pt x="6322" y="9661"/>
                    <a:pt x="5287" y="8898"/>
                  </a:cubicBezTo>
                  <a:cubicBezTo>
                    <a:pt x="4524" y="8353"/>
                    <a:pt x="4088" y="7481"/>
                    <a:pt x="4088" y="6555"/>
                  </a:cubicBezTo>
                  <a:cubicBezTo>
                    <a:pt x="4088" y="5574"/>
                    <a:pt x="4578" y="4647"/>
                    <a:pt x="5396" y="4048"/>
                  </a:cubicBezTo>
                  <a:cubicBezTo>
                    <a:pt x="6205" y="3390"/>
                    <a:pt x="7203" y="3061"/>
                    <a:pt x="8258" y="3061"/>
                  </a:cubicBezTo>
                  <a:cubicBezTo>
                    <a:pt x="8339" y="3061"/>
                    <a:pt x="8420" y="3063"/>
                    <a:pt x="8502" y="3067"/>
                  </a:cubicBezTo>
                  <a:cubicBezTo>
                    <a:pt x="8626" y="3054"/>
                    <a:pt x="8751" y="3048"/>
                    <a:pt x="8877" y="3048"/>
                  </a:cubicBezTo>
                  <a:cubicBezTo>
                    <a:pt x="9850" y="3048"/>
                    <a:pt x="10836" y="3414"/>
                    <a:pt x="11609" y="3993"/>
                  </a:cubicBezTo>
                  <a:cubicBezTo>
                    <a:pt x="12372" y="4538"/>
                    <a:pt x="12862" y="5301"/>
                    <a:pt x="13135" y="6173"/>
                  </a:cubicBezTo>
                  <a:lnTo>
                    <a:pt x="16023" y="4974"/>
                  </a:lnTo>
                  <a:cubicBezTo>
                    <a:pt x="15533" y="3612"/>
                    <a:pt x="14661" y="2413"/>
                    <a:pt x="13516" y="1541"/>
                  </a:cubicBezTo>
                  <a:cubicBezTo>
                    <a:pt x="12168" y="542"/>
                    <a:pt x="10546" y="1"/>
                    <a:pt x="8858" y="1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0"/>
            <p:cNvSpPr/>
            <p:nvPr/>
          </p:nvSpPr>
          <p:spPr>
            <a:xfrm>
              <a:off x="709550" y="2611550"/>
              <a:ext cx="273900" cy="557650"/>
            </a:xfrm>
            <a:custGeom>
              <a:rect b="b" l="l" r="r" t="t"/>
              <a:pathLst>
                <a:path extrusionOk="0" h="22306" w="10956">
                  <a:moveTo>
                    <a:pt x="2943" y="1"/>
                  </a:moveTo>
                  <a:lnTo>
                    <a:pt x="2943" y="5124"/>
                  </a:lnTo>
                  <a:lnTo>
                    <a:pt x="0" y="5124"/>
                  </a:lnTo>
                  <a:lnTo>
                    <a:pt x="0" y="8067"/>
                  </a:lnTo>
                  <a:lnTo>
                    <a:pt x="2943" y="8067"/>
                  </a:lnTo>
                  <a:lnTo>
                    <a:pt x="2943" y="16896"/>
                  </a:lnTo>
                  <a:cubicBezTo>
                    <a:pt x="2834" y="18367"/>
                    <a:pt x="3380" y="19784"/>
                    <a:pt x="4361" y="20874"/>
                  </a:cubicBezTo>
                  <a:cubicBezTo>
                    <a:pt x="5358" y="21772"/>
                    <a:pt x="6676" y="22305"/>
                    <a:pt x="8021" y="22305"/>
                  </a:cubicBezTo>
                  <a:cubicBezTo>
                    <a:pt x="8145" y="22305"/>
                    <a:pt x="8269" y="22301"/>
                    <a:pt x="8394" y="22291"/>
                  </a:cubicBezTo>
                  <a:cubicBezTo>
                    <a:pt x="9266" y="22291"/>
                    <a:pt x="10138" y="22128"/>
                    <a:pt x="10955" y="21801"/>
                  </a:cubicBezTo>
                  <a:lnTo>
                    <a:pt x="9865" y="19076"/>
                  </a:lnTo>
                  <a:cubicBezTo>
                    <a:pt x="9375" y="19294"/>
                    <a:pt x="8884" y="19348"/>
                    <a:pt x="8394" y="19348"/>
                  </a:cubicBezTo>
                  <a:cubicBezTo>
                    <a:pt x="6868" y="19348"/>
                    <a:pt x="6105" y="18476"/>
                    <a:pt x="6105" y="16623"/>
                  </a:cubicBezTo>
                  <a:lnTo>
                    <a:pt x="6105" y="8067"/>
                  </a:lnTo>
                  <a:lnTo>
                    <a:pt x="10247" y="8067"/>
                  </a:lnTo>
                  <a:lnTo>
                    <a:pt x="10247" y="5124"/>
                  </a:lnTo>
                  <a:lnTo>
                    <a:pt x="6105" y="5124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0"/>
            <p:cNvSpPr/>
            <p:nvPr/>
          </p:nvSpPr>
          <p:spPr>
            <a:xfrm>
              <a:off x="1052900" y="2739625"/>
              <a:ext cx="376100" cy="436025"/>
            </a:xfrm>
            <a:custGeom>
              <a:rect b="b" l="l" r="r" t="t"/>
              <a:pathLst>
                <a:path extrusionOk="0" h="17441" w="15044">
                  <a:moveTo>
                    <a:pt x="110" y="1"/>
                  </a:moveTo>
                  <a:lnTo>
                    <a:pt x="110" y="10356"/>
                  </a:lnTo>
                  <a:cubicBezTo>
                    <a:pt x="1" y="12209"/>
                    <a:pt x="600" y="14007"/>
                    <a:pt x="1745" y="15479"/>
                  </a:cubicBezTo>
                  <a:cubicBezTo>
                    <a:pt x="2835" y="16787"/>
                    <a:pt x="4415" y="17441"/>
                    <a:pt x="6541" y="17441"/>
                  </a:cubicBezTo>
                  <a:cubicBezTo>
                    <a:pt x="7631" y="17441"/>
                    <a:pt x="8721" y="17114"/>
                    <a:pt x="9647" y="16569"/>
                  </a:cubicBezTo>
                  <a:cubicBezTo>
                    <a:pt x="10574" y="16078"/>
                    <a:pt x="11337" y="15424"/>
                    <a:pt x="11882" y="14552"/>
                  </a:cubicBezTo>
                  <a:lnTo>
                    <a:pt x="11991" y="14552"/>
                  </a:lnTo>
                  <a:lnTo>
                    <a:pt x="11991" y="16896"/>
                  </a:lnTo>
                  <a:lnTo>
                    <a:pt x="15043" y="16896"/>
                  </a:lnTo>
                  <a:lnTo>
                    <a:pt x="15043" y="1"/>
                  </a:lnTo>
                  <a:lnTo>
                    <a:pt x="11882" y="1"/>
                  </a:lnTo>
                  <a:lnTo>
                    <a:pt x="11882" y="9320"/>
                  </a:lnTo>
                  <a:cubicBezTo>
                    <a:pt x="11882" y="10628"/>
                    <a:pt x="11446" y="11936"/>
                    <a:pt x="10628" y="12972"/>
                  </a:cubicBezTo>
                  <a:cubicBezTo>
                    <a:pt x="9920" y="13953"/>
                    <a:pt x="8721" y="14552"/>
                    <a:pt x="7467" y="14552"/>
                  </a:cubicBezTo>
                  <a:cubicBezTo>
                    <a:pt x="4688" y="14552"/>
                    <a:pt x="3271" y="12972"/>
                    <a:pt x="3271" y="9811"/>
                  </a:cubicBezTo>
                  <a:lnTo>
                    <a:pt x="3271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0"/>
            <p:cNvSpPr/>
            <p:nvPr/>
          </p:nvSpPr>
          <p:spPr>
            <a:xfrm>
              <a:off x="1512075" y="2546150"/>
              <a:ext cx="425150" cy="629500"/>
            </a:xfrm>
            <a:custGeom>
              <a:rect b="b" l="l" r="r" t="t"/>
              <a:pathLst>
                <a:path extrusionOk="0" h="25180" w="17006">
                  <a:moveTo>
                    <a:pt x="8612" y="10097"/>
                  </a:moveTo>
                  <a:cubicBezTo>
                    <a:pt x="10002" y="10097"/>
                    <a:pt x="11391" y="10655"/>
                    <a:pt x="12427" y="11773"/>
                  </a:cubicBezTo>
                  <a:cubicBezTo>
                    <a:pt x="13462" y="12972"/>
                    <a:pt x="14062" y="14552"/>
                    <a:pt x="13953" y="16187"/>
                  </a:cubicBezTo>
                  <a:cubicBezTo>
                    <a:pt x="14062" y="17822"/>
                    <a:pt x="13462" y="19403"/>
                    <a:pt x="12427" y="20656"/>
                  </a:cubicBezTo>
                  <a:cubicBezTo>
                    <a:pt x="11446" y="21692"/>
                    <a:pt x="10029" y="22291"/>
                    <a:pt x="8612" y="22291"/>
                  </a:cubicBezTo>
                  <a:cubicBezTo>
                    <a:pt x="7140" y="22291"/>
                    <a:pt x="5778" y="21692"/>
                    <a:pt x="4797" y="20602"/>
                  </a:cubicBezTo>
                  <a:cubicBezTo>
                    <a:pt x="3707" y="19403"/>
                    <a:pt x="3162" y="17822"/>
                    <a:pt x="3216" y="16187"/>
                  </a:cubicBezTo>
                  <a:cubicBezTo>
                    <a:pt x="3162" y="14552"/>
                    <a:pt x="3707" y="12972"/>
                    <a:pt x="4797" y="11773"/>
                  </a:cubicBezTo>
                  <a:cubicBezTo>
                    <a:pt x="5832" y="10655"/>
                    <a:pt x="7222" y="10097"/>
                    <a:pt x="8612" y="10097"/>
                  </a:cubicBezTo>
                  <a:close/>
                  <a:moveTo>
                    <a:pt x="13844" y="1"/>
                  </a:moveTo>
                  <a:lnTo>
                    <a:pt x="13844" y="7740"/>
                  </a:lnTo>
                  <a:lnTo>
                    <a:pt x="13953" y="10083"/>
                  </a:lnTo>
                  <a:lnTo>
                    <a:pt x="13844" y="10083"/>
                  </a:lnTo>
                  <a:cubicBezTo>
                    <a:pt x="13244" y="9211"/>
                    <a:pt x="12481" y="8503"/>
                    <a:pt x="11555" y="8012"/>
                  </a:cubicBezTo>
                  <a:cubicBezTo>
                    <a:pt x="10465" y="7467"/>
                    <a:pt x="9266" y="7195"/>
                    <a:pt x="8067" y="7195"/>
                  </a:cubicBezTo>
                  <a:cubicBezTo>
                    <a:pt x="5887" y="7195"/>
                    <a:pt x="3870" y="8121"/>
                    <a:pt x="2453" y="9811"/>
                  </a:cubicBezTo>
                  <a:cubicBezTo>
                    <a:pt x="818" y="11555"/>
                    <a:pt x="1" y="13844"/>
                    <a:pt x="55" y="16187"/>
                  </a:cubicBezTo>
                  <a:cubicBezTo>
                    <a:pt x="1" y="18531"/>
                    <a:pt x="818" y="20820"/>
                    <a:pt x="2453" y="22618"/>
                  </a:cubicBezTo>
                  <a:cubicBezTo>
                    <a:pt x="3870" y="24253"/>
                    <a:pt x="5887" y="25180"/>
                    <a:pt x="8067" y="25180"/>
                  </a:cubicBezTo>
                  <a:cubicBezTo>
                    <a:pt x="9266" y="25180"/>
                    <a:pt x="10465" y="24907"/>
                    <a:pt x="11555" y="24308"/>
                  </a:cubicBezTo>
                  <a:cubicBezTo>
                    <a:pt x="12481" y="23872"/>
                    <a:pt x="13244" y="23163"/>
                    <a:pt x="13844" y="22291"/>
                  </a:cubicBezTo>
                  <a:lnTo>
                    <a:pt x="13953" y="22291"/>
                  </a:lnTo>
                  <a:lnTo>
                    <a:pt x="13953" y="24635"/>
                  </a:lnTo>
                  <a:lnTo>
                    <a:pt x="17005" y="24635"/>
                  </a:lnTo>
                  <a:lnTo>
                    <a:pt x="17005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0"/>
            <p:cNvSpPr/>
            <p:nvPr/>
          </p:nvSpPr>
          <p:spPr>
            <a:xfrm>
              <a:off x="2006675" y="2739625"/>
              <a:ext cx="419675" cy="607700"/>
            </a:xfrm>
            <a:custGeom>
              <a:rect b="b" l="l" r="r" t="t"/>
              <a:pathLst>
                <a:path extrusionOk="0" h="24308" w="16787">
                  <a:moveTo>
                    <a:pt x="1" y="1"/>
                  </a:moveTo>
                  <a:lnTo>
                    <a:pt x="6922" y="15806"/>
                  </a:lnTo>
                  <a:lnTo>
                    <a:pt x="2998" y="24308"/>
                  </a:lnTo>
                  <a:lnTo>
                    <a:pt x="6268" y="24308"/>
                  </a:lnTo>
                  <a:lnTo>
                    <a:pt x="16787" y="1"/>
                  </a:lnTo>
                  <a:lnTo>
                    <a:pt x="13353" y="1"/>
                  </a:lnTo>
                  <a:lnTo>
                    <a:pt x="8448" y="12154"/>
                  </a:lnTo>
                  <a:lnTo>
                    <a:pt x="8394" y="12154"/>
                  </a:lnTo>
                  <a:lnTo>
                    <a:pt x="3380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" name="Google Shape;308;p40"/>
          <p:cNvGrpSpPr/>
          <p:nvPr/>
        </p:nvGrpSpPr>
        <p:grpSpPr>
          <a:xfrm>
            <a:off x="8169169" y="4514914"/>
            <a:ext cx="425774" cy="342471"/>
            <a:chOff x="6294751" y="783425"/>
            <a:chExt cx="5020925" cy="4038575"/>
          </a:xfrm>
        </p:grpSpPr>
        <p:sp>
          <p:nvSpPr>
            <p:cNvPr id="309" name="Google Shape;309;p40"/>
            <p:cNvSpPr/>
            <p:nvPr/>
          </p:nvSpPr>
          <p:spPr>
            <a:xfrm>
              <a:off x="6909501" y="783425"/>
              <a:ext cx="3199425" cy="1450400"/>
            </a:xfrm>
            <a:custGeom>
              <a:rect b="b" l="l" r="r" t="t"/>
              <a:pathLst>
                <a:path extrusionOk="0" h="58016" w="127977">
                  <a:moveTo>
                    <a:pt x="74135" y="0"/>
                  </a:moveTo>
                  <a:lnTo>
                    <a:pt x="70782" y="158"/>
                  </a:lnTo>
                  <a:lnTo>
                    <a:pt x="67446" y="437"/>
                  </a:lnTo>
                  <a:lnTo>
                    <a:pt x="64163" y="856"/>
                  </a:lnTo>
                  <a:lnTo>
                    <a:pt x="60932" y="1415"/>
                  </a:lnTo>
                  <a:lnTo>
                    <a:pt x="57736" y="2096"/>
                  </a:lnTo>
                  <a:lnTo>
                    <a:pt x="54593" y="2899"/>
                  </a:lnTo>
                  <a:lnTo>
                    <a:pt x="51501" y="3843"/>
                  </a:lnTo>
                  <a:lnTo>
                    <a:pt x="48463" y="4908"/>
                  </a:lnTo>
                  <a:lnTo>
                    <a:pt x="45476" y="6095"/>
                  </a:lnTo>
                  <a:lnTo>
                    <a:pt x="42560" y="7388"/>
                  </a:lnTo>
                  <a:lnTo>
                    <a:pt x="39713" y="8802"/>
                  </a:lnTo>
                  <a:lnTo>
                    <a:pt x="36919" y="10322"/>
                  </a:lnTo>
                  <a:lnTo>
                    <a:pt x="34195" y="11963"/>
                  </a:lnTo>
                  <a:lnTo>
                    <a:pt x="31558" y="13692"/>
                  </a:lnTo>
                  <a:lnTo>
                    <a:pt x="28973" y="15526"/>
                  </a:lnTo>
                  <a:lnTo>
                    <a:pt x="26493" y="17464"/>
                  </a:lnTo>
                  <a:lnTo>
                    <a:pt x="24066" y="19508"/>
                  </a:lnTo>
                  <a:lnTo>
                    <a:pt x="21743" y="21621"/>
                  </a:lnTo>
                  <a:lnTo>
                    <a:pt x="19507" y="23839"/>
                  </a:lnTo>
                  <a:lnTo>
                    <a:pt x="17342" y="26161"/>
                  </a:lnTo>
                  <a:lnTo>
                    <a:pt x="15299" y="28537"/>
                  </a:lnTo>
                  <a:lnTo>
                    <a:pt x="13325" y="31016"/>
                  </a:lnTo>
                  <a:lnTo>
                    <a:pt x="11457" y="33566"/>
                  </a:lnTo>
                  <a:lnTo>
                    <a:pt x="9693" y="36186"/>
                  </a:lnTo>
                  <a:lnTo>
                    <a:pt x="8034" y="38893"/>
                  </a:lnTo>
                  <a:lnTo>
                    <a:pt x="6479" y="41669"/>
                  </a:lnTo>
                  <a:lnTo>
                    <a:pt x="5047" y="44499"/>
                  </a:lnTo>
                  <a:lnTo>
                    <a:pt x="3703" y="47398"/>
                  </a:lnTo>
                  <a:lnTo>
                    <a:pt x="2498" y="50367"/>
                  </a:lnTo>
                  <a:lnTo>
                    <a:pt x="1397" y="53388"/>
                  </a:lnTo>
                  <a:lnTo>
                    <a:pt x="419" y="56461"/>
                  </a:lnTo>
                  <a:lnTo>
                    <a:pt x="0" y="58016"/>
                  </a:lnTo>
                  <a:lnTo>
                    <a:pt x="367" y="57789"/>
                  </a:lnTo>
                  <a:lnTo>
                    <a:pt x="1258" y="57492"/>
                  </a:lnTo>
                  <a:lnTo>
                    <a:pt x="2236" y="57352"/>
                  </a:lnTo>
                  <a:lnTo>
                    <a:pt x="3231" y="57335"/>
                  </a:lnTo>
                  <a:lnTo>
                    <a:pt x="5466" y="57562"/>
                  </a:lnTo>
                  <a:lnTo>
                    <a:pt x="5973" y="57701"/>
                  </a:lnTo>
                  <a:lnTo>
                    <a:pt x="40901" y="51956"/>
                  </a:lnTo>
                  <a:lnTo>
                    <a:pt x="41128" y="51589"/>
                  </a:lnTo>
                  <a:lnTo>
                    <a:pt x="42350" y="49947"/>
                  </a:lnTo>
                  <a:lnTo>
                    <a:pt x="43031" y="49336"/>
                  </a:lnTo>
                  <a:lnTo>
                    <a:pt x="43433" y="49144"/>
                  </a:lnTo>
                  <a:lnTo>
                    <a:pt x="43608" y="49162"/>
                  </a:lnTo>
                  <a:lnTo>
                    <a:pt x="44359" y="48341"/>
                  </a:lnTo>
                  <a:lnTo>
                    <a:pt x="45948" y="46786"/>
                  </a:lnTo>
                  <a:lnTo>
                    <a:pt x="47607" y="45302"/>
                  </a:lnTo>
                  <a:lnTo>
                    <a:pt x="49336" y="43905"/>
                  </a:lnTo>
                  <a:lnTo>
                    <a:pt x="51135" y="42595"/>
                  </a:lnTo>
                  <a:lnTo>
                    <a:pt x="53003" y="41390"/>
                  </a:lnTo>
                  <a:lnTo>
                    <a:pt x="54924" y="40255"/>
                  </a:lnTo>
                  <a:lnTo>
                    <a:pt x="56915" y="39242"/>
                  </a:lnTo>
                  <a:lnTo>
                    <a:pt x="58976" y="38316"/>
                  </a:lnTo>
                  <a:lnTo>
                    <a:pt x="61072" y="37496"/>
                  </a:lnTo>
                  <a:lnTo>
                    <a:pt x="63237" y="36780"/>
                  </a:lnTo>
                  <a:lnTo>
                    <a:pt x="65438" y="36168"/>
                  </a:lnTo>
                  <a:lnTo>
                    <a:pt x="67691" y="35679"/>
                  </a:lnTo>
                  <a:lnTo>
                    <a:pt x="69978" y="35313"/>
                  </a:lnTo>
                  <a:lnTo>
                    <a:pt x="72301" y="35068"/>
                  </a:lnTo>
                  <a:lnTo>
                    <a:pt x="74659" y="34928"/>
                  </a:lnTo>
                  <a:lnTo>
                    <a:pt x="76824" y="34928"/>
                  </a:lnTo>
                  <a:lnTo>
                    <a:pt x="78745" y="35016"/>
                  </a:lnTo>
                  <a:lnTo>
                    <a:pt x="80631" y="35190"/>
                  </a:lnTo>
                  <a:lnTo>
                    <a:pt x="82517" y="35435"/>
                  </a:lnTo>
                  <a:lnTo>
                    <a:pt x="85277" y="35941"/>
                  </a:lnTo>
                  <a:lnTo>
                    <a:pt x="88874" y="36902"/>
                  </a:lnTo>
                  <a:lnTo>
                    <a:pt x="92332" y="38159"/>
                  </a:lnTo>
                  <a:lnTo>
                    <a:pt x="95650" y="39679"/>
                  </a:lnTo>
                  <a:lnTo>
                    <a:pt x="98811" y="41477"/>
                  </a:lnTo>
                  <a:lnTo>
                    <a:pt x="101798" y="43521"/>
                  </a:lnTo>
                  <a:lnTo>
                    <a:pt x="103230" y="44638"/>
                  </a:lnTo>
                  <a:lnTo>
                    <a:pt x="109674" y="44743"/>
                  </a:lnTo>
                  <a:lnTo>
                    <a:pt x="127138" y="27279"/>
                  </a:lnTo>
                  <a:lnTo>
                    <a:pt x="127976" y="19874"/>
                  </a:lnTo>
                  <a:lnTo>
                    <a:pt x="126666" y="18739"/>
                  </a:lnTo>
                  <a:lnTo>
                    <a:pt x="123977" y="16539"/>
                  </a:lnTo>
                  <a:lnTo>
                    <a:pt x="121165" y="14443"/>
                  </a:lnTo>
                  <a:lnTo>
                    <a:pt x="118284" y="12487"/>
                  </a:lnTo>
                  <a:lnTo>
                    <a:pt x="115297" y="10653"/>
                  </a:lnTo>
                  <a:lnTo>
                    <a:pt x="112241" y="8959"/>
                  </a:lnTo>
                  <a:lnTo>
                    <a:pt x="109080" y="7388"/>
                  </a:lnTo>
                  <a:lnTo>
                    <a:pt x="105849" y="5956"/>
                  </a:lnTo>
                  <a:lnTo>
                    <a:pt x="102549" y="4681"/>
                  </a:lnTo>
                  <a:lnTo>
                    <a:pt x="99178" y="3546"/>
                  </a:lnTo>
                  <a:lnTo>
                    <a:pt x="95755" y="2550"/>
                  </a:lnTo>
                  <a:lnTo>
                    <a:pt x="92245" y="1712"/>
                  </a:lnTo>
                  <a:lnTo>
                    <a:pt x="88682" y="1048"/>
                  </a:lnTo>
                  <a:lnTo>
                    <a:pt x="85085" y="524"/>
                  </a:lnTo>
                  <a:lnTo>
                    <a:pt x="81417" y="193"/>
                  </a:lnTo>
                  <a:lnTo>
                    <a:pt x="77697" y="18"/>
                  </a:lnTo>
                  <a:lnTo>
                    <a:pt x="75829" y="0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0"/>
            <p:cNvSpPr/>
            <p:nvPr/>
          </p:nvSpPr>
          <p:spPr>
            <a:xfrm>
              <a:off x="8696051" y="1280700"/>
              <a:ext cx="2619625" cy="3541300"/>
            </a:xfrm>
            <a:custGeom>
              <a:rect b="b" l="l" r="r" t="t"/>
              <a:pathLst>
                <a:path extrusionOk="0" h="141652" w="104785">
                  <a:moveTo>
                    <a:pt x="56514" y="1"/>
                  </a:moveTo>
                  <a:lnTo>
                    <a:pt x="31768" y="24730"/>
                  </a:lnTo>
                  <a:lnTo>
                    <a:pt x="32693" y="25481"/>
                  </a:lnTo>
                  <a:lnTo>
                    <a:pt x="34457" y="27088"/>
                  </a:lnTo>
                  <a:lnTo>
                    <a:pt x="36134" y="28782"/>
                  </a:lnTo>
                  <a:lnTo>
                    <a:pt x="37723" y="30563"/>
                  </a:lnTo>
                  <a:lnTo>
                    <a:pt x="39225" y="32431"/>
                  </a:lnTo>
                  <a:lnTo>
                    <a:pt x="40622" y="34370"/>
                  </a:lnTo>
                  <a:lnTo>
                    <a:pt x="41897" y="36396"/>
                  </a:lnTo>
                  <a:lnTo>
                    <a:pt x="43067" y="38491"/>
                  </a:lnTo>
                  <a:lnTo>
                    <a:pt x="44132" y="40657"/>
                  </a:lnTo>
                  <a:lnTo>
                    <a:pt x="45075" y="42892"/>
                  </a:lnTo>
                  <a:lnTo>
                    <a:pt x="45896" y="45180"/>
                  </a:lnTo>
                  <a:lnTo>
                    <a:pt x="46595" y="47538"/>
                  </a:lnTo>
                  <a:lnTo>
                    <a:pt x="47153" y="49930"/>
                  </a:lnTo>
                  <a:lnTo>
                    <a:pt x="47573" y="52375"/>
                  </a:lnTo>
                  <a:lnTo>
                    <a:pt x="47869" y="54873"/>
                  </a:lnTo>
                  <a:lnTo>
                    <a:pt x="48009" y="57405"/>
                  </a:lnTo>
                  <a:lnTo>
                    <a:pt x="48027" y="58697"/>
                  </a:lnTo>
                  <a:lnTo>
                    <a:pt x="48027" y="63063"/>
                  </a:lnTo>
                  <a:lnTo>
                    <a:pt x="49144" y="63081"/>
                  </a:lnTo>
                  <a:lnTo>
                    <a:pt x="51345" y="63308"/>
                  </a:lnTo>
                  <a:lnTo>
                    <a:pt x="53475" y="63744"/>
                  </a:lnTo>
                  <a:lnTo>
                    <a:pt x="55536" y="64373"/>
                  </a:lnTo>
                  <a:lnTo>
                    <a:pt x="57492" y="65211"/>
                  </a:lnTo>
                  <a:lnTo>
                    <a:pt x="59343" y="66207"/>
                  </a:lnTo>
                  <a:lnTo>
                    <a:pt x="61090" y="67394"/>
                  </a:lnTo>
                  <a:lnTo>
                    <a:pt x="62714" y="68722"/>
                  </a:lnTo>
                  <a:lnTo>
                    <a:pt x="64181" y="70206"/>
                  </a:lnTo>
                  <a:lnTo>
                    <a:pt x="65526" y="71830"/>
                  </a:lnTo>
                  <a:lnTo>
                    <a:pt x="66696" y="73559"/>
                  </a:lnTo>
                  <a:lnTo>
                    <a:pt x="67709" y="75428"/>
                  </a:lnTo>
                  <a:lnTo>
                    <a:pt x="68547" y="77384"/>
                  </a:lnTo>
                  <a:lnTo>
                    <a:pt x="69175" y="79427"/>
                  </a:lnTo>
                  <a:lnTo>
                    <a:pt x="69612" y="81558"/>
                  </a:lnTo>
                  <a:lnTo>
                    <a:pt x="69839" y="83758"/>
                  </a:lnTo>
                  <a:lnTo>
                    <a:pt x="69857" y="84893"/>
                  </a:lnTo>
                  <a:lnTo>
                    <a:pt x="69839" y="86011"/>
                  </a:lnTo>
                  <a:lnTo>
                    <a:pt x="69612" y="88211"/>
                  </a:lnTo>
                  <a:lnTo>
                    <a:pt x="69175" y="90342"/>
                  </a:lnTo>
                  <a:lnTo>
                    <a:pt x="68547" y="92385"/>
                  </a:lnTo>
                  <a:lnTo>
                    <a:pt x="67709" y="94341"/>
                  </a:lnTo>
                  <a:lnTo>
                    <a:pt x="66696" y="96192"/>
                  </a:lnTo>
                  <a:lnTo>
                    <a:pt x="65526" y="97939"/>
                  </a:lnTo>
                  <a:lnTo>
                    <a:pt x="64181" y="99563"/>
                  </a:lnTo>
                  <a:lnTo>
                    <a:pt x="62714" y="101047"/>
                  </a:lnTo>
                  <a:lnTo>
                    <a:pt x="61090" y="102375"/>
                  </a:lnTo>
                  <a:lnTo>
                    <a:pt x="59343" y="103562"/>
                  </a:lnTo>
                  <a:lnTo>
                    <a:pt x="57492" y="104575"/>
                  </a:lnTo>
                  <a:lnTo>
                    <a:pt x="55536" y="105396"/>
                  </a:lnTo>
                  <a:lnTo>
                    <a:pt x="53475" y="106042"/>
                  </a:lnTo>
                  <a:lnTo>
                    <a:pt x="51345" y="106479"/>
                  </a:lnTo>
                  <a:lnTo>
                    <a:pt x="49144" y="106706"/>
                  </a:lnTo>
                  <a:lnTo>
                    <a:pt x="48027" y="106723"/>
                  </a:lnTo>
                  <a:lnTo>
                    <a:pt x="4367" y="106723"/>
                  </a:lnTo>
                  <a:lnTo>
                    <a:pt x="1" y="111107"/>
                  </a:lnTo>
                  <a:lnTo>
                    <a:pt x="1" y="137303"/>
                  </a:lnTo>
                  <a:lnTo>
                    <a:pt x="4367" y="141651"/>
                  </a:lnTo>
                  <a:lnTo>
                    <a:pt x="48027" y="141651"/>
                  </a:lnTo>
                  <a:lnTo>
                    <a:pt x="49494" y="141634"/>
                  </a:lnTo>
                  <a:lnTo>
                    <a:pt x="52393" y="141494"/>
                  </a:lnTo>
                  <a:lnTo>
                    <a:pt x="55239" y="141197"/>
                  </a:lnTo>
                  <a:lnTo>
                    <a:pt x="58051" y="140760"/>
                  </a:lnTo>
                  <a:lnTo>
                    <a:pt x="60828" y="140202"/>
                  </a:lnTo>
                  <a:lnTo>
                    <a:pt x="63552" y="139503"/>
                  </a:lnTo>
                  <a:lnTo>
                    <a:pt x="66207" y="138665"/>
                  </a:lnTo>
                  <a:lnTo>
                    <a:pt x="68809" y="137704"/>
                  </a:lnTo>
                  <a:lnTo>
                    <a:pt x="71358" y="136639"/>
                  </a:lnTo>
                  <a:lnTo>
                    <a:pt x="73838" y="135434"/>
                  </a:lnTo>
                  <a:lnTo>
                    <a:pt x="76248" y="134124"/>
                  </a:lnTo>
                  <a:lnTo>
                    <a:pt x="78589" y="132692"/>
                  </a:lnTo>
                  <a:lnTo>
                    <a:pt x="80859" y="131173"/>
                  </a:lnTo>
                  <a:lnTo>
                    <a:pt x="83042" y="129531"/>
                  </a:lnTo>
                  <a:lnTo>
                    <a:pt x="85155" y="127802"/>
                  </a:lnTo>
                  <a:lnTo>
                    <a:pt x="87163" y="125968"/>
                  </a:lnTo>
                  <a:lnTo>
                    <a:pt x="89084" y="124030"/>
                  </a:lnTo>
                  <a:lnTo>
                    <a:pt x="90918" y="122022"/>
                  </a:lnTo>
                  <a:lnTo>
                    <a:pt x="92664" y="119908"/>
                  </a:lnTo>
                  <a:lnTo>
                    <a:pt x="94306" y="117725"/>
                  </a:lnTo>
                  <a:lnTo>
                    <a:pt x="95825" y="115473"/>
                  </a:lnTo>
                  <a:lnTo>
                    <a:pt x="97258" y="113132"/>
                  </a:lnTo>
                  <a:lnTo>
                    <a:pt x="98567" y="110705"/>
                  </a:lnTo>
                  <a:lnTo>
                    <a:pt x="99772" y="108225"/>
                  </a:lnTo>
                  <a:lnTo>
                    <a:pt x="100838" y="105693"/>
                  </a:lnTo>
                  <a:lnTo>
                    <a:pt x="101798" y="103073"/>
                  </a:lnTo>
                  <a:lnTo>
                    <a:pt x="102636" y="100419"/>
                  </a:lnTo>
                  <a:lnTo>
                    <a:pt x="103335" y="97694"/>
                  </a:lnTo>
                  <a:lnTo>
                    <a:pt x="103894" y="94935"/>
                  </a:lnTo>
                  <a:lnTo>
                    <a:pt x="104330" y="92106"/>
                  </a:lnTo>
                  <a:lnTo>
                    <a:pt x="104627" y="89259"/>
                  </a:lnTo>
                  <a:lnTo>
                    <a:pt x="104767" y="86360"/>
                  </a:lnTo>
                  <a:lnTo>
                    <a:pt x="104784" y="84893"/>
                  </a:lnTo>
                  <a:lnTo>
                    <a:pt x="104767" y="83077"/>
                  </a:lnTo>
                  <a:lnTo>
                    <a:pt x="104540" y="79497"/>
                  </a:lnTo>
                  <a:lnTo>
                    <a:pt x="104103" y="75987"/>
                  </a:lnTo>
                  <a:lnTo>
                    <a:pt x="103440" y="72546"/>
                  </a:lnTo>
                  <a:lnTo>
                    <a:pt x="102584" y="69193"/>
                  </a:lnTo>
                  <a:lnTo>
                    <a:pt x="101536" y="65910"/>
                  </a:lnTo>
                  <a:lnTo>
                    <a:pt x="100279" y="62714"/>
                  </a:lnTo>
                  <a:lnTo>
                    <a:pt x="98847" y="59623"/>
                  </a:lnTo>
                  <a:lnTo>
                    <a:pt x="97240" y="56637"/>
                  </a:lnTo>
                  <a:lnTo>
                    <a:pt x="95459" y="53755"/>
                  </a:lnTo>
                  <a:lnTo>
                    <a:pt x="93520" y="50996"/>
                  </a:lnTo>
                  <a:lnTo>
                    <a:pt x="91425" y="48359"/>
                  </a:lnTo>
                  <a:lnTo>
                    <a:pt x="89172" y="45844"/>
                  </a:lnTo>
                  <a:lnTo>
                    <a:pt x="86797" y="43469"/>
                  </a:lnTo>
                  <a:lnTo>
                    <a:pt x="84264" y="41251"/>
                  </a:lnTo>
                  <a:lnTo>
                    <a:pt x="81610" y="39173"/>
                  </a:lnTo>
                  <a:lnTo>
                    <a:pt x="80230" y="38195"/>
                  </a:lnTo>
                  <a:lnTo>
                    <a:pt x="79828" y="36797"/>
                  </a:lnTo>
                  <a:lnTo>
                    <a:pt x="78973" y="34021"/>
                  </a:lnTo>
                  <a:lnTo>
                    <a:pt x="78012" y="31314"/>
                  </a:lnTo>
                  <a:lnTo>
                    <a:pt x="76964" y="28642"/>
                  </a:lnTo>
                  <a:lnTo>
                    <a:pt x="75812" y="26005"/>
                  </a:lnTo>
                  <a:lnTo>
                    <a:pt x="74572" y="23438"/>
                  </a:lnTo>
                  <a:lnTo>
                    <a:pt x="73245" y="20905"/>
                  </a:lnTo>
                  <a:lnTo>
                    <a:pt x="71813" y="18443"/>
                  </a:lnTo>
                  <a:lnTo>
                    <a:pt x="70311" y="16033"/>
                  </a:lnTo>
                  <a:lnTo>
                    <a:pt x="68721" y="13693"/>
                  </a:lnTo>
                  <a:lnTo>
                    <a:pt x="67062" y="11387"/>
                  </a:lnTo>
                  <a:lnTo>
                    <a:pt x="65316" y="9170"/>
                  </a:lnTo>
                  <a:lnTo>
                    <a:pt x="63482" y="7004"/>
                  </a:lnTo>
                  <a:lnTo>
                    <a:pt x="61579" y="4908"/>
                  </a:lnTo>
                  <a:lnTo>
                    <a:pt x="59605" y="2882"/>
                  </a:lnTo>
                  <a:lnTo>
                    <a:pt x="57562" y="944"/>
                  </a:lnTo>
                  <a:lnTo>
                    <a:pt x="56514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0"/>
            <p:cNvSpPr/>
            <p:nvPr/>
          </p:nvSpPr>
          <p:spPr>
            <a:xfrm>
              <a:off x="6856226" y="3899425"/>
              <a:ext cx="1948575" cy="922575"/>
            </a:xfrm>
            <a:custGeom>
              <a:rect b="b" l="l" r="r" t="t"/>
              <a:pathLst>
                <a:path extrusionOk="0" h="36903" w="77943">
                  <a:moveTo>
                    <a:pt x="25306" y="1"/>
                  </a:moveTo>
                  <a:lnTo>
                    <a:pt x="19019" y="1957"/>
                  </a:lnTo>
                  <a:lnTo>
                    <a:pt x="1537" y="19438"/>
                  </a:lnTo>
                  <a:lnTo>
                    <a:pt x="1" y="25358"/>
                  </a:lnTo>
                  <a:lnTo>
                    <a:pt x="909" y="26022"/>
                  </a:lnTo>
                  <a:lnTo>
                    <a:pt x="2742" y="27314"/>
                  </a:lnTo>
                  <a:lnTo>
                    <a:pt x="4646" y="28519"/>
                  </a:lnTo>
                  <a:lnTo>
                    <a:pt x="6585" y="29655"/>
                  </a:lnTo>
                  <a:lnTo>
                    <a:pt x="8575" y="30737"/>
                  </a:lnTo>
                  <a:lnTo>
                    <a:pt x="10619" y="31715"/>
                  </a:lnTo>
                  <a:lnTo>
                    <a:pt x="12697" y="32623"/>
                  </a:lnTo>
                  <a:lnTo>
                    <a:pt x="14828" y="33462"/>
                  </a:lnTo>
                  <a:lnTo>
                    <a:pt x="16993" y="34195"/>
                  </a:lnTo>
                  <a:lnTo>
                    <a:pt x="19194" y="34859"/>
                  </a:lnTo>
                  <a:lnTo>
                    <a:pt x="21429" y="35435"/>
                  </a:lnTo>
                  <a:lnTo>
                    <a:pt x="23699" y="35907"/>
                  </a:lnTo>
                  <a:lnTo>
                    <a:pt x="26004" y="36291"/>
                  </a:lnTo>
                  <a:lnTo>
                    <a:pt x="28345" y="36588"/>
                  </a:lnTo>
                  <a:lnTo>
                    <a:pt x="30702" y="36797"/>
                  </a:lnTo>
                  <a:lnTo>
                    <a:pt x="33095" y="36885"/>
                  </a:lnTo>
                  <a:lnTo>
                    <a:pt x="34300" y="36902"/>
                  </a:lnTo>
                  <a:lnTo>
                    <a:pt x="77942" y="36902"/>
                  </a:lnTo>
                  <a:lnTo>
                    <a:pt x="77942" y="1974"/>
                  </a:lnTo>
                  <a:lnTo>
                    <a:pt x="34300" y="1974"/>
                  </a:lnTo>
                  <a:lnTo>
                    <a:pt x="33095" y="1957"/>
                  </a:lnTo>
                  <a:lnTo>
                    <a:pt x="30772" y="1695"/>
                  </a:lnTo>
                  <a:lnTo>
                    <a:pt x="28502" y="1188"/>
                  </a:lnTo>
                  <a:lnTo>
                    <a:pt x="26354" y="455"/>
                  </a:lnTo>
                  <a:lnTo>
                    <a:pt x="25306" y="1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0"/>
            <p:cNvSpPr/>
            <p:nvPr/>
          </p:nvSpPr>
          <p:spPr>
            <a:xfrm>
              <a:off x="6294751" y="1984075"/>
              <a:ext cx="2549350" cy="2549325"/>
            </a:xfrm>
            <a:custGeom>
              <a:rect b="b" l="l" r="r" t="t"/>
              <a:pathLst>
                <a:path extrusionOk="0" h="101973" w="101974">
                  <a:moveTo>
                    <a:pt x="55292" y="0"/>
                  </a:moveTo>
                  <a:lnTo>
                    <a:pt x="52393" y="158"/>
                  </a:lnTo>
                  <a:lnTo>
                    <a:pt x="49529" y="454"/>
                  </a:lnTo>
                  <a:lnTo>
                    <a:pt x="46717" y="874"/>
                  </a:lnTo>
                  <a:lnTo>
                    <a:pt x="43958" y="1450"/>
                  </a:lnTo>
                  <a:lnTo>
                    <a:pt x="41233" y="2148"/>
                  </a:lnTo>
                  <a:lnTo>
                    <a:pt x="38561" y="2969"/>
                  </a:lnTo>
                  <a:lnTo>
                    <a:pt x="35959" y="3930"/>
                  </a:lnTo>
                  <a:lnTo>
                    <a:pt x="33410" y="5013"/>
                  </a:lnTo>
                  <a:lnTo>
                    <a:pt x="30930" y="6200"/>
                  </a:lnTo>
                  <a:lnTo>
                    <a:pt x="28520" y="7527"/>
                  </a:lnTo>
                  <a:lnTo>
                    <a:pt x="26179" y="8942"/>
                  </a:lnTo>
                  <a:lnTo>
                    <a:pt x="23909" y="10479"/>
                  </a:lnTo>
                  <a:lnTo>
                    <a:pt x="21726" y="12103"/>
                  </a:lnTo>
                  <a:lnTo>
                    <a:pt x="19630" y="13849"/>
                  </a:lnTo>
                  <a:lnTo>
                    <a:pt x="17605" y="15683"/>
                  </a:lnTo>
                  <a:lnTo>
                    <a:pt x="15684" y="17604"/>
                  </a:lnTo>
                  <a:lnTo>
                    <a:pt x="13850" y="19630"/>
                  </a:lnTo>
                  <a:lnTo>
                    <a:pt x="12121" y="21726"/>
                  </a:lnTo>
                  <a:lnTo>
                    <a:pt x="10479" y="23909"/>
                  </a:lnTo>
                  <a:lnTo>
                    <a:pt x="8943" y="26179"/>
                  </a:lnTo>
                  <a:lnTo>
                    <a:pt x="7528" y="28519"/>
                  </a:lnTo>
                  <a:lnTo>
                    <a:pt x="6218" y="30929"/>
                  </a:lnTo>
                  <a:lnTo>
                    <a:pt x="5013" y="33409"/>
                  </a:lnTo>
                  <a:lnTo>
                    <a:pt x="3930" y="35959"/>
                  </a:lnTo>
                  <a:lnTo>
                    <a:pt x="2987" y="38561"/>
                  </a:lnTo>
                  <a:lnTo>
                    <a:pt x="2149" y="41233"/>
                  </a:lnTo>
                  <a:lnTo>
                    <a:pt x="1450" y="43940"/>
                  </a:lnTo>
                  <a:lnTo>
                    <a:pt x="892" y="46716"/>
                  </a:lnTo>
                  <a:lnTo>
                    <a:pt x="455" y="49528"/>
                  </a:lnTo>
                  <a:lnTo>
                    <a:pt x="158" y="52392"/>
                  </a:lnTo>
                  <a:lnTo>
                    <a:pt x="18" y="55291"/>
                  </a:lnTo>
                  <a:lnTo>
                    <a:pt x="1" y="56758"/>
                  </a:lnTo>
                  <a:lnTo>
                    <a:pt x="18" y="58470"/>
                  </a:lnTo>
                  <a:lnTo>
                    <a:pt x="228" y="61875"/>
                  </a:lnTo>
                  <a:lnTo>
                    <a:pt x="630" y="65228"/>
                  </a:lnTo>
                  <a:lnTo>
                    <a:pt x="1223" y="68511"/>
                  </a:lnTo>
                  <a:lnTo>
                    <a:pt x="2009" y="71742"/>
                  </a:lnTo>
                  <a:lnTo>
                    <a:pt x="2970" y="74886"/>
                  </a:lnTo>
                  <a:lnTo>
                    <a:pt x="4105" y="77942"/>
                  </a:lnTo>
                  <a:lnTo>
                    <a:pt x="5415" y="80928"/>
                  </a:lnTo>
                  <a:lnTo>
                    <a:pt x="6882" y="83810"/>
                  </a:lnTo>
                  <a:lnTo>
                    <a:pt x="8506" y="86604"/>
                  </a:lnTo>
                  <a:lnTo>
                    <a:pt x="10270" y="89294"/>
                  </a:lnTo>
                  <a:lnTo>
                    <a:pt x="12191" y="91878"/>
                  </a:lnTo>
                  <a:lnTo>
                    <a:pt x="14252" y="94341"/>
                  </a:lnTo>
                  <a:lnTo>
                    <a:pt x="16452" y="96681"/>
                  </a:lnTo>
                  <a:lnTo>
                    <a:pt x="18775" y="98899"/>
                  </a:lnTo>
                  <a:lnTo>
                    <a:pt x="21220" y="100977"/>
                  </a:lnTo>
                  <a:lnTo>
                    <a:pt x="22495" y="101972"/>
                  </a:lnTo>
                  <a:lnTo>
                    <a:pt x="47817" y="76650"/>
                  </a:lnTo>
                  <a:lnTo>
                    <a:pt x="47101" y="76318"/>
                  </a:lnTo>
                  <a:lnTo>
                    <a:pt x="45739" y="75567"/>
                  </a:lnTo>
                  <a:lnTo>
                    <a:pt x="44429" y="74746"/>
                  </a:lnTo>
                  <a:lnTo>
                    <a:pt x="43189" y="73821"/>
                  </a:lnTo>
                  <a:lnTo>
                    <a:pt x="42019" y="72825"/>
                  </a:lnTo>
                  <a:lnTo>
                    <a:pt x="40919" y="71742"/>
                  </a:lnTo>
                  <a:lnTo>
                    <a:pt x="39906" y="70590"/>
                  </a:lnTo>
                  <a:lnTo>
                    <a:pt x="38963" y="69367"/>
                  </a:lnTo>
                  <a:lnTo>
                    <a:pt x="38107" y="68075"/>
                  </a:lnTo>
                  <a:lnTo>
                    <a:pt x="37356" y="66730"/>
                  </a:lnTo>
                  <a:lnTo>
                    <a:pt x="36675" y="65316"/>
                  </a:lnTo>
                  <a:lnTo>
                    <a:pt x="36116" y="63866"/>
                  </a:lnTo>
                  <a:lnTo>
                    <a:pt x="35662" y="62347"/>
                  </a:lnTo>
                  <a:lnTo>
                    <a:pt x="35296" y="60792"/>
                  </a:lnTo>
                  <a:lnTo>
                    <a:pt x="35069" y="59203"/>
                  </a:lnTo>
                  <a:lnTo>
                    <a:pt x="34946" y="57579"/>
                  </a:lnTo>
                  <a:lnTo>
                    <a:pt x="34929" y="56758"/>
                  </a:lnTo>
                  <a:lnTo>
                    <a:pt x="34946" y="55623"/>
                  </a:lnTo>
                  <a:lnTo>
                    <a:pt x="35173" y="53423"/>
                  </a:lnTo>
                  <a:lnTo>
                    <a:pt x="35610" y="51292"/>
                  </a:lnTo>
                  <a:lnTo>
                    <a:pt x="36256" y="49249"/>
                  </a:lnTo>
                  <a:lnTo>
                    <a:pt x="37077" y="47293"/>
                  </a:lnTo>
                  <a:lnTo>
                    <a:pt x="38090" y="45424"/>
                  </a:lnTo>
                  <a:lnTo>
                    <a:pt x="39260" y="43695"/>
                  </a:lnTo>
                  <a:lnTo>
                    <a:pt x="40605" y="42071"/>
                  </a:lnTo>
                  <a:lnTo>
                    <a:pt x="42089" y="40587"/>
                  </a:lnTo>
                  <a:lnTo>
                    <a:pt x="43696" y="39259"/>
                  </a:lnTo>
                  <a:lnTo>
                    <a:pt x="45442" y="38072"/>
                  </a:lnTo>
                  <a:lnTo>
                    <a:pt x="47311" y="37076"/>
                  </a:lnTo>
                  <a:lnTo>
                    <a:pt x="49267" y="36238"/>
                  </a:lnTo>
                  <a:lnTo>
                    <a:pt x="51310" y="35609"/>
                  </a:lnTo>
                  <a:lnTo>
                    <a:pt x="53441" y="35173"/>
                  </a:lnTo>
                  <a:lnTo>
                    <a:pt x="55641" y="34946"/>
                  </a:lnTo>
                  <a:lnTo>
                    <a:pt x="56759" y="34928"/>
                  </a:lnTo>
                  <a:lnTo>
                    <a:pt x="57580" y="34928"/>
                  </a:lnTo>
                  <a:lnTo>
                    <a:pt x="59204" y="35051"/>
                  </a:lnTo>
                  <a:lnTo>
                    <a:pt x="60810" y="35295"/>
                  </a:lnTo>
                  <a:lnTo>
                    <a:pt x="62365" y="35644"/>
                  </a:lnTo>
                  <a:lnTo>
                    <a:pt x="63867" y="36116"/>
                  </a:lnTo>
                  <a:lnTo>
                    <a:pt x="65316" y="36675"/>
                  </a:lnTo>
                  <a:lnTo>
                    <a:pt x="66731" y="37338"/>
                  </a:lnTo>
                  <a:lnTo>
                    <a:pt x="68075" y="38089"/>
                  </a:lnTo>
                  <a:lnTo>
                    <a:pt x="69368" y="38945"/>
                  </a:lnTo>
                  <a:lnTo>
                    <a:pt x="70590" y="39888"/>
                  </a:lnTo>
                  <a:lnTo>
                    <a:pt x="71743" y="40901"/>
                  </a:lnTo>
                  <a:lnTo>
                    <a:pt x="72826" y="42001"/>
                  </a:lnTo>
                  <a:lnTo>
                    <a:pt x="73821" y="43171"/>
                  </a:lnTo>
                  <a:lnTo>
                    <a:pt x="74747" y="44429"/>
                  </a:lnTo>
                  <a:lnTo>
                    <a:pt x="75585" y="45721"/>
                  </a:lnTo>
                  <a:lnTo>
                    <a:pt x="76318" y="47101"/>
                  </a:lnTo>
                  <a:lnTo>
                    <a:pt x="76650" y="47799"/>
                  </a:lnTo>
                  <a:lnTo>
                    <a:pt x="101973" y="22476"/>
                  </a:lnTo>
                  <a:lnTo>
                    <a:pt x="100978" y="21219"/>
                  </a:lnTo>
                  <a:lnTo>
                    <a:pt x="98899" y="18774"/>
                  </a:lnTo>
                  <a:lnTo>
                    <a:pt x="96681" y="16451"/>
                  </a:lnTo>
                  <a:lnTo>
                    <a:pt x="94341" y="14251"/>
                  </a:lnTo>
                  <a:lnTo>
                    <a:pt x="91879" y="12190"/>
                  </a:lnTo>
                  <a:lnTo>
                    <a:pt x="89294" y="10269"/>
                  </a:lnTo>
                  <a:lnTo>
                    <a:pt x="86605" y="8488"/>
                  </a:lnTo>
                  <a:lnTo>
                    <a:pt x="83828" y="6864"/>
                  </a:lnTo>
                  <a:lnTo>
                    <a:pt x="80929" y="5397"/>
                  </a:lnTo>
                  <a:lnTo>
                    <a:pt x="77960" y="4087"/>
                  </a:lnTo>
                  <a:lnTo>
                    <a:pt x="74886" y="2952"/>
                  </a:lnTo>
                  <a:lnTo>
                    <a:pt x="71743" y="1991"/>
                  </a:lnTo>
                  <a:lnTo>
                    <a:pt x="68530" y="1223"/>
                  </a:lnTo>
                  <a:lnTo>
                    <a:pt x="65229" y="612"/>
                  </a:lnTo>
                  <a:lnTo>
                    <a:pt x="61893" y="210"/>
                  </a:lnTo>
                  <a:lnTo>
                    <a:pt x="58488" y="18"/>
                  </a:lnTo>
                  <a:lnTo>
                    <a:pt x="56759" y="0"/>
                  </a:ln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 Break / Center">
  <p:cSld name="CUSTOM_3_1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"/>
          <p:cNvSpPr txBox="1"/>
          <p:nvPr>
            <p:ph type="title"/>
          </p:nvPr>
        </p:nvSpPr>
        <p:spPr>
          <a:xfrm>
            <a:off x="1524000" y="2343150"/>
            <a:ext cx="6096000" cy="19431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48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grpSp>
        <p:nvGrpSpPr>
          <p:cNvPr id="315" name="Google Shape;315;p41"/>
          <p:cNvGrpSpPr/>
          <p:nvPr/>
        </p:nvGrpSpPr>
        <p:grpSpPr>
          <a:xfrm>
            <a:off x="4287088" y="3704727"/>
            <a:ext cx="579415" cy="466052"/>
            <a:chOff x="6294751" y="783425"/>
            <a:chExt cx="5020925" cy="4038575"/>
          </a:xfrm>
        </p:grpSpPr>
        <p:sp>
          <p:nvSpPr>
            <p:cNvPr id="316" name="Google Shape;316;p41"/>
            <p:cNvSpPr/>
            <p:nvPr/>
          </p:nvSpPr>
          <p:spPr>
            <a:xfrm>
              <a:off x="6909501" y="783425"/>
              <a:ext cx="3199425" cy="1450400"/>
            </a:xfrm>
            <a:custGeom>
              <a:rect b="b" l="l" r="r" t="t"/>
              <a:pathLst>
                <a:path extrusionOk="0" h="58016" w="127977">
                  <a:moveTo>
                    <a:pt x="74135" y="0"/>
                  </a:moveTo>
                  <a:lnTo>
                    <a:pt x="70782" y="158"/>
                  </a:lnTo>
                  <a:lnTo>
                    <a:pt x="67446" y="437"/>
                  </a:lnTo>
                  <a:lnTo>
                    <a:pt x="64163" y="856"/>
                  </a:lnTo>
                  <a:lnTo>
                    <a:pt x="60932" y="1415"/>
                  </a:lnTo>
                  <a:lnTo>
                    <a:pt x="57736" y="2096"/>
                  </a:lnTo>
                  <a:lnTo>
                    <a:pt x="54593" y="2899"/>
                  </a:lnTo>
                  <a:lnTo>
                    <a:pt x="51501" y="3843"/>
                  </a:lnTo>
                  <a:lnTo>
                    <a:pt x="48463" y="4908"/>
                  </a:lnTo>
                  <a:lnTo>
                    <a:pt x="45476" y="6095"/>
                  </a:lnTo>
                  <a:lnTo>
                    <a:pt x="42560" y="7388"/>
                  </a:lnTo>
                  <a:lnTo>
                    <a:pt x="39713" y="8802"/>
                  </a:lnTo>
                  <a:lnTo>
                    <a:pt x="36919" y="10322"/>
                  </a:lnTo>
                  <a:lnTo>
                    <a:pt x="34195" y="11963"/>
                  </a:lnTo>
                  <a:lnTo>
                    <a:pt x="31558" y="13692"/>
                  </a:lnTo>
                  <a:lnTo>
                    <a:pt x="28973" y="15526"/>
                  </a:lnTo>
                  <a:lnTo>
                    <a:pt x="26493" y="17464"/>
                  </a:lnTo>
                  <a:lnTo>
                    <a:pt x="24066" y="19508"/>
                  </a:lnTo>
                  <a:lnTo>
                    <a:pt x="21743" y="21621"/>
                  </a:lnTo>
                  <a:lnTo>
                    <a:pt x="19507" y="23839"/>
                  </a:lnTo>
                  <a:lnTo>
                    <a:pt x="17342" y="26161"/>
                  </a:lnTo>
                  <a:lnTo>
                    <a:pt x="15299" y="28537"/>
                  </a:lnTo>
                  <a:lnTo>
                    <a:pt x="13325" y="31016"/>
                  </a:lnTo>
                  <a:lnTo>
                    <a:pt x="11457" y="33566"/>
                  </a:lnTo>
                  <a:lnTo>
                    <a:pt x="9693" y="36186"/>
                  </a:lnTo>
                  <a:lnTo>
                    <a:pt x="8034" y="38893"/>
                  </a:lnTo>
                  <a:lnTo>
                    <a:pt x="6479" y="41669"/>
                  </a:lnTo>
                  <a:lnTo>
                    <a:pt x="5047" y="44499"/>
                  </a:lnTo>
                  <a:lnTo>
                    <a:pt x="3703" y="47398"/>
                  </a:lnTo>
                  <a:lnTo>
                    <a:pt x="2498" y="50367"/>
                  </a:lnTo>
                  <a:lnTo>
                    <a:pt x="1397" y="53388"/>
                  </a:lnTo>
                  <a:lnTo>
                    <a:pt x="419" y="56461"/>
                  </a:lnTo>
                  <a:lnTo>
                    <a:pt x="0" y="58016"/>
                  </a:lnTo>
                  <a:lnTo>
                    <a:pt x="367" y="57789"/>
                  </a:lnTo>
                  <a:lnTo>
                    <a:pt x="1258" y="57492"/>
                  </a:lnTo>
                  <a:lnTo>
                    <a:pt x="2236" y="57352"/>
                  </a:lnTo>
                  <a:lnTo>
                    <a:pt x="3231" y="57335"/>
                  </a:lnTo>
                  <a:lnTo>
                    <a:pt x="5466" y="57562"/>
                  </a:lnTo>
                  <a:lnTo>
                    <a:pt x="5973" y="57701"/>
                  </a:lnTo>
                  <a:lnTo>
                    <a:pt x="40901" y="51956"/>
                  </a:lnTo>
                  <a:lnTo>
                    <a:pt x="41128" y="51589"/>
                  </a:lnTo>
                  <a:lnTo>
                    <a:pt x="42350" y="49947"/>
                  </a:lnTo>
                  <a:lnTo>
                    <a:pt x="43031" y="49336"/>
                  </a:lnTo>
                  <a:lnTo>
                    <a:pt x="43433" y="49144"/>
                  </a:lnTo>
                  <a:lnTo>
                    <a:pt x="43608" y="49162"/>
                  </a:lnTo>
                  <a:lnTo>
                    <a:pt x="44359" y="48341"/>
                  </a:lnTo>
                  <a:lnTo>
                    <a:pt x="45948" y="46786"/>
                  </a:lnTo>
                  <a:lnTo>
                    <a:pt x="47607" y="45302"/>
                  </a:lnTo>
                  <a:lnTo>
                    <a:pt x="49336" y="43905"/>
                  </a:lnTo>
                  <a:lnTo>
                    <a:pt x="51135" y="42595"/>
                  </a:lnTo>
                  <a:lnTo>
                    <a:pt x="53003" y="41390"/>
                  </a:lnTo>
                  <a:lnTo>
                    <a:pt x="54924" y="40255"/>
                  </a:lnTo>
                  <a:lnTo>
                    <a:pt x="56915" y="39242"/>
                  </a:lnTo>
                  <a:lnTo>
                    <a:pt x="58976" y="38316"/>
                  </a:lnTo>
                  <a:lnTo>
                    <a:pt x="61072" y="37496"/>
                  </a:lnTo>
                  <a:lnTo>
                    <a:pt x="63237" y="36780"/>
                  </a:lnTo>
                  <a:lnTo>
                    <a:pt x="65438" y="36168"/>
                  </a:lnTo>
                  <a:lnTo>
                    <a:pt x="67691" y="35679"/>
                  </a:lnTo>
                  <a:lnTo>
                    <a:pt x="69978" y="35313"/>
                  </a:lnTo>
                  <a:lnTo>
                    <a:pt x="72301" y="35068"/>
                  </a:lnTo>
                  <a:lnTo>
                    <a:pt x="74659" y="34928"/>
                  </a:lnTo>
                  <a:lnTo>
                    <a:pt x="76824" y="34928"/>
                  </a:lnTo>
                  <a:lnTo>
                    <a:pt x="78745" y="35016"/>
                  </a:lnTo>
                  <a:lnTo>
                    <a:pt x="80631" y="35190"/>
                  </a:lnTo>
                  <a:lnTo>
                    <a:pt x="82517" y="35435"/>
                  </a:lnTo>
                  <a:lnTo>
                    <a:pt x="85277" y="35941"/>
                  </a:lnTo>
                  <a:lnTo>
                    <a:pt x="88874" y="36902"/>
                  </a:lnTo>
                  <a:lnTo>
                    <a:pt x="92332" y="38159"/>
                  </a:lnTo>
                  <a:lnTo>
                    <a:pt x="95650" y="39679"/>
                  </a:lnTo>
                  <a:lnTo>
                    <a:pt x="98811" y="41477"/>
                  </a:lnTo>
                  <a:lnTo>
                    <a:pt x="101798" y="43521"/>
                  </a:lnTo>
                  <a:lnTo>
                    <a:pt x="103230" y="44638"/>
                  </a:lnTo>
                  <a:lnTo>
                    <a:pt x="109674" y="44743"/>
                  </a:lnTo>
                  <a:lnTo>
                    <a:pt x="127138" y="27279"/>
                  </a:lnTo>
                  <a:lnTo>
                    <a:pt x="127976" y="19874"/>
                  </a:lnTo>
                  <a:lnTo>
                    <a:pt x="126666" y="18739"/>
                  </a:lnTo>
                  <a:lnTo>
                    <a:pt x="123977" y="16539"/>
                  </a:lnTo>
                  <a:lnTo>
                    <a:pt x="121165" y="14443"/>
                  </a:lnTo>
                  <a:lnTo>
                    <a:pt x="118284" y="12487"/>
                  </a:lnTo>
                  <a:lnTo>
                    <a:pt x="115297" y="10653"/>
                  </a:lnTo>
                  <a:lnTo>
                    <a:pt x="112241" y="8959"/>
                  </a:lnTo>
                  <a:lnTo>
                    <a:pt x="109080" y="7388"/>
                  </a:lnTo>
                  <a:lnTo>
                    <a:pt x="105849" y="5956"/>
                  </a:lnTo>
                  <a:lnTo>
                    <a:pt x="102549" y="4681"/>
                  </a:lnTo>
                  <a:lnTo>
                    <a:pt x="99178" y="3546"/>
                  </a:lnTo>
                  <a:lnTo>
                    <a:pt x="95755" y="2550"/>
                  </a:lnTo>
                  <a:lnTo>
                    <a:pt x="92245" y="1712"/>
                  </a:lnTo>
                  <a:lnTo>
                    <a:pt x="88682" y="1048"/>
                  </a:lnTo>
                  <a:lnTo>
                    <a:pt x="85085" y="524"/>
                  </a:lnTo>
                  <a:lnTo>
                    <a:pt x="81417" y="193"/>
                  </a:lnTo>
                  <a:lnTo>
                    <a:pt x="77697" y="18"/>
                  </a:lnTo>
                  <a:lnTo>
                    <a:pt x="75829" y="0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1"/>
            <p:cNvSpPr/>
            <p:nvPr/>
          </p:nvSpPr>
          <p:spPr>
            <a:xfrm>
              <a:off x="8696051" y="1280700"/>
              <a:ext cx="2619625" cy="3541300"/>
            </a:xfrm>
            <a:custGeom>
              <a:rect b="b" l="l" r="r" t="t"/>
              <a:pathLst>
                <a:path extrusionOk="0" h="141652" w="104785">
                  <a:moveTo>
                    <a:pt x="56514" y="1"/>
                  </a:moveTo>
                  <a:lnTo>
                    <a:pt x="31768" y="24730"/>
                  </a:lnTo>
                  <a:lnTo>
                    <a:pt x="32693" y="25481"/>
                  </a:lnTo>
                  <a:lnTo>
                    <a:pt x="34457" y="27088"/>
                  </a:lnTo>
                  <a:lnTo>
                    <a:pt x="36134" y="28782"/>
                  </a:lnTo>
                  <a:lnTo>
                    <a:pt x="37723" y="30563"/>
                  </a:lnTo>
                  <a:lnTo>
                    <a:pt x="39225" y="32431"/>
                  </a:lnTo>
                  <a:lnTo>
                    <a:pt x="40622" y="34370"/>
                  </a:lnTo>
                  <a:lnTo>
                    <a:pt x="41897" y="36396"/>
                  </a:lnTo>
                  <a:lnTo>
                    <a:pt x="43067" y="38491"/>
                  </a:lnTo>
                  <a:lnTo>
                    <a:pt x="44132" y="40657"/>
                  </a:lnTo>
                  <a:lnTo>
                    <a:pt x="45075" y="42892"/>
                  </a:lnTo>
                  <a:lnTo>
                    <a:pt x="45896" y="45180"/>
                  </a:lnTo>
                  <a:lnTo>
                    <a:pt x="46595" y="47538"/>
                  </a:lnTo>
                  <a:lnTo>
                    <a:pt x="47153" y="49930"/>
                  </a:lnTo>
                  <a:lnTo>
                    <a:pt x="47573" y="52375"/>
                  </a:lnTo>
                  <a:lnTo>
                    <a:pt x="47869" y="54873"/>
                  </a:lnTo>
                  <a:lnTo>
                    <a:pt x="48009" y="57405"/>
                  </a:lnTo>
                  <a:lnTo>
                    <a:pt x="48027" y="58697"/>
                  </a:lnTo>
                  <a:lnTo>
                    <a:pt x="48027" y="63063"/>
                  </a:lnTo>
                  <a:lnTo>
                    <a:pt x="49144" y="63081"/>
                  </a:lnTo>
                  <a:lnTo>
                    <a:pt x="51345" y="63308"/>
                  </a:lnTo>
                  <a:lnTo>
                    <a:pt x="53475" y="63744"/>
                  </a:lnTo>
                  <a:lnTo>
                    <a:pt x="55536" y="64373"/>
                  </a:lnTo>
                  <a:lnTo>
                    <a:pt x="57492" y="65211"/>
                  </a:lnTo>
                  <a:lnTo>
                    <a:pt x="59343" y="66207"/>
                  </a:lnTo>
                  <a:lnTo>
                    <a:pt x="61090" y="67394"/>
                  </a:lnTo>
                  <a:lnTo>
                    <a:pt x="62714" y="68722"/>
                  </a:lnTo>
                  <a:lnTo>
                    <a:pt x="64181" y="70206"/>
                  </a:lnTo>
                  <a:lnTo>
                    <a:pt x="65526" y="71830"/>
                  </a:lnTo>
                  <a:lnTo>
                    <a:pt x="66696" y="73559"/>
                  </a:lnTo>
                  <a:lnTo>
                    <a:pt x="67709" y="75428"/>
                  </a:lnTo>
                  <a:lnTo>
                    <a:pt x="68547" y="77384"/>
                  </a:lnTo>
                  <a:lnTo>
                    <a:pt x="69175" y="79427"/>
                  </a:lnTo>
                  <a:lnTo>
                    <a:pt x="69612" y="81558"/>
                  </a:lnTo>
                  <a:lnTo>
                    <a:pt x="69839" y="83758"/>
                  </a:lnTo>
                  <a:lnTo>
                    <a:pt x="69857" y="84893"/>
                  </a:lnTo>
                  <a:lnTo>
                    <a:pt x="69839" y="86011"/>
                  </a:lnTo>
                  <a:lnTo>
                    <a:pt x="69612" y="88211"/>
                  </a:lnTo>
                  <a:lnTo>
                    <a:pt x="69175" y="90342"/>
                  </a:lnTo>
                  <a:lnTo>
                    <a:pt x="68547" y="92385"/>
                  </a:lnTo>
                  <a:lnTo>
                    <a:pt x="67709" y="94341"/>
                  </a:lnTo>
                  <a:lnTo>
                    <a:pt x="66696" y="96192"/>
                  </a:lnTo>
                  <a:lnTo>
                    <a:pt x="65526" y="97939"/>
                  </a:lnTo>
                  <a:lnTo>
                    <a:pt x="64181" y="99563"/>
                  </a:lnTo>
                  <a:lnTo>
                    <a:pt x="62714" y="101047"/>
                  </a:lnTo>
                  <a:lnTo>
                    <a:pt x="61090" y="102375"/>
                  </a:lnTo>
                  <a:lnTo>
                    <a:pt x="59343" y="103562"/>
                  </a:lnTo>
                  <a:lnTo>
                    <a:pt x="57492" y="104575"/>
                  </a:lnTo>
                  <a:lnTo>
                    <a:pt x="55536" y="105396"/>
                  </a:lnTo>
                  <a:lnTo>
                    <a:pt x="53475" y="106042"/>
                  </a:lnTo>
                  <a:lnTo>
                    <a:pt x="51345" y="106479"/>
                  </a:lnTo>
                  <a:lnTo>
                    <a:pt x="49144" y="106706"/>
                  </a:lnTo>
                  <a:lnTo>
                    <a:pt x="48027" y="106723"/>
                  </a:lnTo>
                  <a:lnTo>
                    <a:pt x="4367" y="106723"/>
                  </a:lnTo>
                  <a:lnTo>
                    <a:pt x="1" y="111107"/>
                  </a:lnTo>
                  <a:lnTo>
                    <a:pt x="1" y="137303"/>
                  </a:lnTo>
                  <a:lnTo>
                    <a:pt x="4367" y="141651"/>
                  </a:lnTo>
                  <a:lnTo>
                    <a:pt x="48027" y="141651"/>
                  </a:lnTo>
                  <a:lnTo>
                    <a:pt x="49494" y="141634"/>
                  </a:lnTo>
                  <a:lnTo>
                    <a:pt x="52393" y="141494"/>
                  </a:lnTo>
                  <a:lnTo>
                    <a:pt x="55239" y="141197"/>
                  </a:lnTo>
                  <a:lnTo>
                    <a:pt x="58051" y="140760"/>
                  </a:lnTo>
                  <a:lnTo>
                    <a:pt x="60828" y="140202"/>
                  </a:lnTo>
                  <a:lnTo>
                    <a:pt x="63552" y="139503"/>
                  </a:lnTo>
                  <a:lnTo>
                    <a:pt x="66207" y="138665"/>
                  </a:lnTo>
                  <a:lnTo>
                    <a:pt x="68809" y="137704"/>
                  </a:lnTo>
                  <a:lnTo>
                    <a:pt x="71358" y="136639"/>
                  </a:lnTo>
                  <a:lnTo>
                    <a:pt x="73838" y="135434"/>
                  </a:lnTo>
                  <a:lnTo>
                    <a:pt x="76248" y="134124"/>
                  </a:lnTo>
                  <a:lnTo>
                    <a:pt x="78589" y="132692"/>
                  </a:lnTo>
                  <a:lnTo>
                    <a:pt x="80859" y="131173"/>
                  </a:lnTo>
                  <a:lnTo>
                    <a:pt x="83042" y="129531"/>
                  </a:lnTo>
                  <a:lnTo>
                    <a:pt x="85155" y="127802"/>
                  </a:lnTo>
                  <a:lnTo>
                    <a:pt x="87163" y="125968"/>
                  </a:lnTo>
                  <a:lnTo>
                    <a:pt x="89084" y="124030"/>
                  </a:lnTo>
                  <a:lnTo>
                    <a:pt x="90918" y="122022"/>
                  </a:lnTo>
                  <a:lnTo>
                    <a:pt x="92664" y="119908"/>
                  </a:lnTo>
                  <a:lnTo>
                    <a:pt x="94306" y="117725"/>
                  </a:lnTo>
                  <a:lnTo>
                    <a:pt x="95825" y="115473"/>
                  </a:lnTo>
                  <a:lnTo>
                    <a:pt x="97258" y="113132"/>
                  </a:lnTo>
                  <a:lnTo>
                    <a:pt x="98567" y="110705"/>
                  </a:lnTo>
                  <a:lnTo>
                    <a:pt x="99772" y="108225"/>
                  </a:lnTo>
                  <a:lnTo>
                    <a:pt x="100838" y="105693"/>
                  </a:lnTo>
                  <a:lnTo>
                    <a:pt x="101798" y="103073"/>
                  </a:lnTo>
                  <a:lnTo>
                    <a:pt x="102636" y="100419"/>
                  </a:lnTo>
                  <a:lnTo>
                    <a:pt x="103335" y="97694"/>
                  </a:lnTo>
                  <a:lnTo>
                    <a:pt x="103894" y="94935"/>
                  </a:lnTo>
                  <a:lnTo>
                    <a:pt x="104330" y="92106"/>
                  </a:lnTo>
                  <a:lnTo>
                    <a:pt x="104627" y="89259"/>
                  </a:lnTo>
                  <a:lnTo>
                    <a:pt x="104767" y="86360"/>
                  </a:lnTo>
                  <a:lnTo>
                    <a:pt x="104784" y="84893"/>
                  </a:lnTo>
                  <a:lnTo>
                    <a:pt x="104767" y="83077"/>
                  </a:lnTo>
                  <a:lnTo>
                    <a:pt x="104540" y="79497"/>
                  </a:lnTo>
                  <a:lnTo>
                    <a:pt x="104103" y="75987"/>
                  </a:lnTo>
                  <a:lnTo>
                    <a:pt x="103440" y="72546"/>
                  </a:lnTo>
                  <a:lnTo>
                    <a:pt x="102584" y="69193"/>
                  </a:lnTo>
                  <a:lnTo>
                    <a:pt x="101536" y="65910"/>
                  </a:lnTo>
                  <a:lnTo>
                    <a:pt x="100279" y="62714"/>
                  </a:lnTo>
                  <a:lnTo>
                    <a:pt x="98847" y="59623"/>
                  </a:lnTo>
                  <a:lnTo>
                    <a:pt x="97240" y="56637"/>
                  </a:lnTo>
                  <a:lnTo>
                    <a:pt x="95459" y="53755"/>
                  </a:lnTo>
                  <a:lnTo>
                    <a:pt x="93520" y="50996"/>
                  </a:lnTo>
                  <a:lnTo>
                    <a:pt x="91425" y="48359"/>
                  </a:lnTo>
                  <a:lnTo>
                    <a:pt x="89172" y="45844"/>
                  </a:lnTo>
                  <a:lnTo>
                    <a:pt x="86797" y="43469"/>
                  </a:lnTo>
                  <a:lnTo>
                    <a:pt x="84264" y="41251"/>
                  </a:lnTo>
                  <a:lnTo>
                    <a:pt x="81610" y="39173"/>
                  </a:lnTo>
                  <a:lnTo>
                    <a:pt x="80230" y="38195"/>
                  </a:lnTo>
                  <a:lnTo>
                    <a:pt x="79828" y="36797"/>
                  </a:lnTo>
                  <a:lnTo>
                    <a:pt x="78973" y="34021"/>
                  </a:lnTo>
                  <a:lnTo>
                    <a:pt x="78012" y="31314"/>
                  </a:lnTo>
                  <a:lnTo>
                    <a:pt x="76964" y="28642"/>
                  </a:lnTo>
                  <a:lnTo>
                    <a:pt x="75812" y="26005"/>
                  </a:lnTo>
                  <a:lnTo>
                    <a:pt x="74572" y="23438"/>
                  </a:lnTo>
                  <a:lnTo>
                    <a:pt x="73245" y="20905"/>
                  </a:lnTo>
                  <a:lnTo>
                    <a:pt x="71813" y="18443"/>
                  </a:lnTo>
                  <a:lnTo>
                    <a:pt x="70311" y="16033"/>
                  </a:lnTo>
                  <a:lnTo>
                    <a:pt x="68721" y="13693"/>
                  </a:lnTo>
                  <a:lnTo>
                    <a:pt x="67062" y="11387"/>
                  </a:lnTo>
                  <a:lnTo>
                    <a:pt x="65316" y="9170"/>
                  </a:lnTo>
                  <a:lnTo>
                    <a:pt x="63482" y="7004"/>
                  </a:lnTo>
                  <a:lnTo>
                    <a:pt x="61579" y="4908"/>
                  </a:lnTo>
                  <a:lnTo>
                    <a:pt x="59605" y="2882"/>
                  </a:lnTo>
                  <a:lnTo>
                    <a:pt x="57562" y="944"/>
                  </a:lnTo>
                  <a:lnTo>
                    <a:pt x="56514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1"/>
            <p:cNvSpPr/>
            <p:nvPr/>
          </p:nvSpPr>
          <p:spPr>
            <a:xfrm>
              <a:off x="6856226" y="3899425"/>
              <a:ext cx="1948575" cy="922575"/>
            </a:xfrm>
            <a:custGeom>
              <a:rect b="b" l="l" r="r" t="t"/>
              <a:pathLst>
                <a:path extrusionOk="0" h="36903" w="77943">
                  <a:moveTo>
                    <a:pt x="25306" y="1"/>
                  </a:moveTo>
                  <a:lnTo>
                    <a:pt x="19019" y="1957"/>
                  </a:lnTo>
                  <a:lnTo>
                    <a:pt x="1537" y="19438"/>
                  </a:lnTo>
                  <a:lnTo>
                    <a:pt x="1" y="25358"/>
                  </a:lnTo>
                  <a:lnTo>
                    <a:pt x="909" y="26022"/>
                  </a:lnTo>
                  <a:lnTo>
                    <a:pt x="2742" y="27314"/>
                  </a:lnTo>
                  <a:lnTo>
                    <a:pt x="4646" y="28519"/>
                  </a:lnTo>
                  <a:lnTo>
                    <a:pt x="6585" y="29655"/>
                  </a:lnTo>
                  <a:lnTo>
                    <a:pt x="8575" y="30737"/>
                  </a:lnTo>
                  <a:lnTo>
                    <a:pt x="10619" y="31715"/>
                  </a:lnTo>
                  <a:lnTo>
                    <a:pt x="12697" y="32623"/>
                  </a:lnTo>
                  <a:lnTo>
                    <a:pt x="14828" y="33462"/>
                  </a:lnTo>
                  <a:lnTo>
                    <a:pt x="16993" y="34195"/>
                  </a:lnTo>
                  <a:lnTo>
                    <a:pt x="19194" y="34859"/>
                  </a:lnTo>
                  <a:lnTo>
                    <a:pt x="21429" y="35435"/>
                  </a:lnTo>
                  <a:lnTo>
                    <a:pt x="23699" y="35907"/>
                  </a:lnTo>
                  <a:lnTo>
                    <a:pt x="26004" y="36291"/>
                  </a:lnTo>
                  <a:lnTo>
                    <a:pt x="28345" y="36588"/>
                  </a:lnTo>
                  <a:lnTo>
                    <a:pt x="30702" y="36797"/>
                  </a:lnTo>
                  <a:lnTo>
                    <a:pt x="33095" y="36885"/>
                  </a:lnTo>
                  <a:lnTo>
                    <a:pt x="34300" y="36902"/>
                  </a:lnTo>
                  <a:lnTo>
                    <a:pt x="77942" y="36902"/>
                  </a:lnTo>
                  <a:lnTo>
                    <a:pt x="77942" y="1974"/>
                  </a:lnTo>
                  <a:lnTo>
                    <a:pt x="34300" y="1974"/>
                  </a:lnTo>
                  <a:lnTo>
                    <a:pt x="33095" y="1957"/>
                  </a:lnTo>
                  <a:lnTo>
                    <a:pt x="30772" y="1695"/>
                  </a:lnTo>
                  <a:lnTo>
                    <a:pt x="28502" y="1188"/>
                  </a:lnTo>
                  <a:lnTo>
                    <a:pt x="26354" y="455"/>
                  </a:lnTo>
                  <a:lnTo>
                    <a:pt x="25306" y="1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1"/>
            <p:cNvSpPr/>
            <p:nvPr/>
          </p:nvSpPr>
          <p:spPr>
            <a:xfrm>
              <a:off x="6294751" y="1984075"/>
              <a:ext cx="2549350" cy="2549325"/>
            </a:xfrm>
            <a:custGeom>
              <a:rect b="b" l="l" r="r" t="t"/>
              <a:pathLst>
                <a:path extrusionOk="0" h="101973" w="101974">
                  <a:moveTo>
                    <a:pt x="55292" y="0"/>
                  </a:moveTo>
                  <a:lnTo>
                    <a:pt x="52393" y="158"/>
                  </a:lnTo>
                  <a:lnTo>
                    <a:pt x="49529" y="454"/>
                  </a:lnTo>
                  <a:lnTo>
                    <a:pt x="46717" y="874"/>
                  </a:lnTo>
                  <a:lnTo>
                    <a:pt x="43958" y="1450"/>
                  </a:lnTo>
                  <a:lnTo>
                    <a:pt x="41233" y="2148"/>
                  </a:lnTo>
                  <a:lnTo>
                    <a:pt x="38561" y="2969"/>
                  </a:lnTo>
                  <a:lnTo>
                    <a:pt x="35959" y="3930"/>
                  </a:lnTo>
                  <a:lnTo>
                    <a:pt x="33410" y="5013"/>
                  </a:lnTo>
                  <a:lnTo>
                    <a:pt x="30930" y="6200"/>
                  </a:lnTo>
                  <a:lnTo>
                    <a:pt x="28520" y="7527"/>
                  </a:lnTo>
                  <a:lnTo>
                    <a:pt x="26179" y="8942"/>
                  </a:lnTo>
                  <a:lnTo>
                    <a:pt x="23909" y="10479"/>
                  </a:lnTo>
                  <a:lnTo>
                    <a:pt x="21726" y="12103"/>
                  </a:lnTo>
                  <a:lnTo>
                    <a:pt x="19630" y="13849"/>
                  </a:lnTo>
                  <a:lnTo>
                    <a:pt x="17605" y="15683"/>
                  </a:lnTo>
                  <a:lnTo>
                    <a:pt x="15684" y="17604"/>
                  </a:lnTo>
                  <a:lnTo>
                    <a:pt x="13850" y="19630"/>
                  </a:lnTo>
                  <a:lnTo>
                    <a:pt x="12121" y="21726"/>
                  </a:lnTo>
                  <a:lnTo>
                    <a:pt x="10479" y="23909"/>
                  </a:lnTo>
                  <a:lnTo>
                    <a:pt x="8943" y="26179"/>
                  </a:lnTo>
                  <a:lnTo>
                    <a:pt x="7528" y="28519"/>
                  </a:lnTo>
                  <a:lnTo>
                    <a:pt x="6218" y="30929"/>
                  </a:lnTo>
                  <a:lnTo>
                    <a:pt x="5013" y="33409"/>
                  </a:lnTo>
                  <a:lnTo>
                    <a:pt x="3930" y="35959"/>
                  </a:lnTo>
                  <a:lnTo>
                    <a:pt x="2987" y="38561"/>
                  </a:lnTo>
                  <a:lnTo>
                    <a:pt x="2149" y="41233"/>
                  </a:lnTo>
                  <a:lnTo>
                    <a:pt x="1450" y="43940"/>
                  </a:lnTo>
                  <a:lnTo>
                    <a:pt x="892" y="46716"/>
                  </a:lnTo>
                  <a:lnTo>
                    <a:pt x="455" y="49528"/>
                  </a:lnTo>
                  <a:lnTo>
                    <a:pt x="158" y="52392"/>
                  </a:lnTo>
                  <a:lnTo>
                    <a:pt x="18" y="55291"/>
                  </a:lnTo>
                  <a:lnTo>
                    <a:pt x="1" y="56758"/>
                  </a:lnTo>
                  <a:lnTo>
                    <a:pt x="18" y="58470"/>
                  </a:lnTo>
                  <a:lnTo>
                    <a:pt x="228" y="61875"/>
                  </a:lnTo>
                  <a:lnTo>
                    <a:pt x="630" y="65228"/>
                  </a:lnTo>
                  <a:lnTo>
                    <a:pt x="1223" y="68511"/>
                  </a:lnTo>
                  <a:lnTo>
                    <a:pt x="2009" y="71742"/>
                  </a:lnTo>
                  <a:lnTo>
                    <a:pt x="2970" y="74886"/>
                  </a:lnTo>
                  <a:lnTo>
                    <a:pt x="4105" y="77942"/>
                  </a:lnTo>
                  <a:lnTo>
                    <a:pt x="5415" y="80928"/>
                  </a:lnTo>
                  <a:lnTo>
                    <a:pt x="6882" y="83810"/>
                  </a:lnTo>
                  <a:lnTo>
                    <a:pt x="8506" y="86604"/>
                  </a:lnTo>
                  <a:lnTo>
                    <a:pt x="10270" y="89294"/>
                  </a:lnTo>
                  <a:lnTo>
                    <a:pt x="12191" y="91878"/>
                  </a:lnTo>
                  <a:lnTo>
                    <a:pt x="14252" y="94341"/>
                  </a:lnTo>
                  <a:lnTo>
                    <a:pt x="16452" y="96681"/>
                  </a:lnTo>
                  <a:lnTo>
                    <a:pt x="18775" y="98899"/>
                  </a:lnTo>
                  <a:lnTo>
                    <a:pt x="21220" y="100977"/>
                  </a:lnTo>
                  <a:lnTo>
                    <a:pt x="22495" y="101972"/>
                  </a:lnTo>
                  <a:lnTo>
                    <a:pt x="47817" y="76650"/>
                  </a:lnTo>
                  <a:lnTo>
                    <a:pt x="47101" y="76318"/>
                  </a:lnTo>
                  <a:lnTo>
                    <a:pt x="45739" y="75567"/>
                  </a:lnTo>
                  <a:lnTo>
                    <a:pt x="44429" y="74746"/>
                  </a:lnTo>
                  <a:lnTo>
                    <a:pt x="43189" y="73821"/>
                  </a:lnTo>
                  <a:lnTo>
                    <a:pt x="42019" y="72825"/>
                  </a:lnTo>
                  <a:lnTo>
                    <a:pt x="40919" y="71742"/>
                  </a:lnTo>
                  <a:lnTo>
                    <a:pt x="39906" y="70590"/>
                  </a:lnTo>
                  <a:lnTo>
                    <a:pt x="38963" y="69367"/>
                  </a:lnTo>
                  <a:lnTo>
                    <a:pt x="38107" y="68075"/>
                  </a:lnTo>
                  <a:lnTo>
                    <a:pt x="37356" y="66730"/>
                  </a:lnTo>
                  <a:lnTo>
                    <a:pt x="36675" y="65316"/>
                  </a:lnTo>
                  <a:lnTo>
                    <a:pt x="36116" y="63866"/>
                  </a:lnTo>
                  <a:lnTo>
                    <a:pt x="35662" y="62347"/>
                  </a:lnTo>
                  <a:lnTo>
                    <a:pt x="35296" y="60792"/>
                  </a:lnTo>
                  <a:lnTo>
                    <a:pt x="35069" y="59203"/>
                  </a:lnTo>
                  <a:lnTo>
                    <a:pt x="34946" y="57579"/>
                  </a:lnTo>
                  <a:lnTo>
                    <a:pt x="34929" y="56758"/>
                  </a:lnTo>
                  <a:lnTo>
                    <a:pt x="34946" y="55623"/>
                  </a:lnTo>
                  <a:lnTo>
                    <a:pt x="35173" y="53423"/>
                  </a:lnTo>
                  <a:lnTo>
                    <a:pt x="35610" y="51292"/>
                  </a:lnTo>
                  <a:lnTo>
                    <a:pt x="36256" y="49249"/>
                  </a:lnTo>
                  <a:lnTo>
                    <a:pt x="37077" y="47293"/>
                  </a:lnTo>
                  <a:lnTo>
                    <a:pt x="38090" y="45424"/>
                  </a:lnTo>
                  <a:lnTo>
                    <a:pt x="39260" y="43695"/>
                  </a:lnTo>
                  <a:lnTo>
                    <a:pt x="40605" y="42071"/>
                  </a:lnTo>
                  <a:lnTo>
                    <a:pt x="42089" y="40587"/>
                  </a:lnTo>
                  <a:lnTo>
                    <a:pt x="43696" y="39259"/>
                  </a:lnTo>
                  <a:lnTo>
                    <a:pt x="45442" y="38072"/>
                  </a:lnTo>
                  <a:lnTo>
                    <a:pt x="47311" y="37076"/>
                  </a:lnTo>
                  <a:lnTo>
                    <a:pt x="49267" y="36238"/>
                  </a:lnTo>
                  <a:lnTo>
                    <a:pt x="51310" y="35609"/>
                  </a:lnTo>
                  <a:lnTo>
                    <a:pt x="53441" y="35173"/>
                  </a:lnTo>
                  <a:lnTo>
                    <a:pt x="55641" y="34946"/>
                  </a:lnTo>
                  <a:lnTo>
                    <a:pt x="56759" y="34928"/>
                  </a:lnTo>
                  <a:lnTo>
                    <a:pt x="57580" y="34928"/>
                  </a:lnTo>
                  <a:lnTo>
                    <a:pt x="59204" y="35051"/>
                  </a:lnTo>
                  <a:lnTo>
                    <a:pt x="60810" y="35295"/>
                  </a:lnTo>
                  <a:lnTo>
                    <a:pt x="62365" y="35644"/>
                  </a:lnTo>
                  <a:lnTo>
                    <a:pt x="63867" y="36116"/>
                  </a:lnTo>
                  <a:lnTo>
                    <a:pt x="65316" y="36675"/>
                  </a:lnTo>
                  <a:lnTo>
                    <a:pt x="66731" y="37338"/>
                  </a:lnTo>
                  <a:lnTo>
                    <a:pt x="68075" y="38089"/>
                  </a:lnTo>
                  <a:lnTo>
                    <a:pt x="69368" y="38945"/>
                  </a:lnTo>
                  <a:lnTo>
                    <a:pt x="70590" y="39888"/>
                  </a:lnTo>
                  <a:lnTo>
                    <a:pt x="71743" y="40901"/>
                  </a:lnTo>
                  <a:lnTo>
                    <a:pt x="72826" y="42001"/>
                  </a:lnTo>
                  <a:lnTo>
                    <a:pt x="73821" y="43171"/>
                  </a:lnTo>
                  <a:lnTo>
                    <a:pt x="74747" y="44429"/>
                  </a:lnTo>
                  <a:lnTo>
                    <a:pt x="75585" y="45721"/>
                  </a:lnTo>
                  <a:lnTo>
                    <a:pt x="76318" y="47101"/>
                  </a:lnTo>
                  <a:lnTo>
                    <a:pt x="76650" y="47799"/>
                  </a:lnTo>
                  <a:lnTo>
                    <a:pt x="101973" y="22476"/>
                  </a:lnTo>
                  <a:lnTo>
                    <a:pt x="100978" y="21219"/>
                  </a:lnTo>
                  <a:lnTo>
                    <a:pt x="98899" y="18774"/>
                  </a:lnTo>
                  <a:lnTo>
                    <a:pt x="96681" y="16451"/>
                  </a:lnTo>
                  <a:lnTo>
                    <a:pt x="94341" y="14251"/>
                  </a:lnTo>
                  <a:lnTo>
                    <a:pt x="91879" y="12190"/>
                  </a:lnTo>
                  <a:lnTo>
                    <a:pt x="89294" y="10269"/>
                  </a:lnTo>
                  <a:lnTo>
                    <a:pt x="86605" y="8488"/>
                  </a:lnTo>
                  <a:lnTo>
                    <a:pt x="83828" y="6864"/>
                  </a:lnTo>
                  <a:lnTo>
                    <a:pt x="80929" y="5397"/>
                  </a:lnTo>
                  <a:lnTo>
                    <a:pt x="77960" y="4087"/>
                  </a:lnTo>
                  <a:lnTo>
                    <a:pt x="74886" y="2952"/>
                  </a:lnTo>
                  <a:lnTo>
                    <a:pt x="71743" y="1991"/>
                  </a:lnTo>
                  <a:lnTo>
                    <a:pt x="68530" y="1223"/>
                  </a:lnTo>
                  <a:lnTo>
                    <a:pt x="65229" y="612"/>
                  </a:lnTo>
                  <a:lnTo>
                    <a:pt x="61893" y="210"/>
                  </a:lnTo>
                  <a:lnTo>
                    <a:pt x="58488" y="18"/>
                  </a:lnTo>
                  <a:lnTo>
                    <a:pt x="56759" y="0"/>
                  </a:ln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ody -3up">
  <p:cSld name="Body -3up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Asset 26@3x.png" id="321" name="Google Shape;321;p42"/>
          <p:cNvSpPr/>
          <p:nvPr/>
        </p:nvSpPr>
        <p:spPr>
          <a:xfrm>
            <a:off x="1869925" y="4770000"/>
            <a:ext cx="1145428" cy="158725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42"/>
          <p:cNvSpPr txBox="1"/>
          <p:nvPr>
            <p:ph type="title"/>
          </p:nvPr>
        </p:nvSpPr>
        <p:spPr>
          <a:xfrm>
            <a:off x="356616" y="612648"/>
            <a:ext cx="78912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0" sz="30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3" name="Google Shape;323;p42"/>
          <p:cNvSpPr txBox="1"/>
          <p:nvPr>
            <p:ph idx="1" type="body"/>
          </p:nvPr>
        </p:nvSpPr>
        <p:spPr>
          <a:xfrm>
            <a:off x="356616" y="1627632"/>
            <a:ext cx="2670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1pPr>
            <a:lvl2pPr indent="-228600" lvl="1" marL="9144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 u="none" cap="none" strike="noStrike">
                <a:solidFill>
                  <a:schemeClr val="dk2"/>
                </a:solidFill>
              </a:defRPr>
            </a:lvl2pPr>
            <a:lvl3pPr indent="-228600" lvl="2" marL="13716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i="0" sz="1400" u="none" cap="none" strike="noStrike">
                <a:solidFill>
                  <a:schemeClr val="accent1"/>
                </a:solidFill>
              </a:defRPr>
            </a:lvl3pPr>
            <a:lvl4pPr indent="-228600" lvl="3" marL="18288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4pPr>
            <a:lvl5pPr indent="-228600" lvl="4" marL="22860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4" name="Google Shape;324;p42"/>
          <p:cNvSpPr txBox="1"/>
          <p:nvPr>
            <p:ph idx="2" type="body"/>
          </p:nvPr>
        </p:nvSpPr>
        <p:spPr>
          <a:xfrm>
            <a:off x="3136392" y="1627632"/>
            <a:ext cx="2670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1pPr>
            <a:lvl2pPr indent="-228600" lvl="1" marL="9144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 u="none" cap="none" strike="noStrike">
                <a:solidFill>
                  <a:schemeClr val="dk2"/>
                </a:solidFill>
              </a:defRPr>
            </a:lvl2pPr>
            <a:lvl3pPr indent="-228600" lvl="2" marL="13716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i="0" sz="1400" u="none" cap="none" strike="noStrike">
                <a:solidFill>
                  <a:schemeClr val="accent1"/>
                </a:solidFill>
              </a:defRPr>
            </a:lvl3pPr>
            <a:lvl4pPr indent="-228600" lvl="3" marL="18288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4pPr>
            <a:lvl5pPr indent="-228600" lvl="4" marL="22860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5" name="Google Shape;325;p42"/>
          <p:cNvSpPr txBox="1"/>
          <p:nvPr>
            <p:ph idx="3" type="body"/>
          </p:nvPr>
        </p:nvSpPr>
        <p:spPr>
          <a:xfrm>
            <a:off x="5916168" y="1627632"/>
            <a:ext cx="2670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1pPr>
            <a:lvl2pPr indent="-228600" lvl="1" marL="9144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0" sz="1800" u="none" cap="none" strike="noStrike">
                <a:solidFill>
                  <a:schemeClr val="dk2"/>
                </a:solidFill>
              </a:defRPr>
            </a:lvl2pPr>
            <a:lvl3pPr indent="-228600" lvl="2" marL="13716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i="0" sz="1400" u="none" cap="none" strike="noStrike">
                <a:solidFill>
                  <a:schemeClr val="accent1"/>
                </a:solidFill>
              </a:defRPr>
            </a:lvl3pPr>
            <a:lvl4pPr indent="-228600" lvl="3" marL="18288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4pPr>
            <a:lvl5pPr indent="-228600" lvl="4" marL="22860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Presentation Title">
    <p:bg>
      <p:bgPr>
        <a:solidFill>
          <a:srgbClr val="FFFFFF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showMasterSp="0">
  <p:cSld name="1_Blank">
    <p:bg>
      <p:bgPr>
        <a:solidFill>
          <a:srgbClr val="FFFFFF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gue">
  <p:cSld name="Segue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4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5"/>
          <p:cNvSpPr txBox="1"/>
          <p:nvPr>
            <p:ph type="title"/>
          </p:nvPr>
        </p:nvSpPr>
        <p:spPr>
          <a:xfrm>
            <a:off x="761213" y="1233272"/>
            <a:ext cx="4607400" cy="1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3800"/>
              <a:buFont typeface="Calibri"/>
              <a:buNone/>
              <a:defRPr sz="3800">
                <a:solidFill>
                  <a:srgbClr val="202124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None/>
              <a:defRPr>
                <a:solidFill>
                  <a:srgbClr val="4285F4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None/>
              <a:defRPr>
                <a:solidFill>
                  <a:srgbClr val="4285F4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None/>
              <a:defRPr>
                <a:solidFill>
                  <a:srgbClr val="4285F4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None/>
              <a:defRPr>
                <a:solidFill>
                  <a:srgbClr val="4285F4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None/>
              <a:defRPr>
                <a:solidFill>
                  <a:srgbClr val="4285F4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None/>
              <a:defRPr>
                <a:solidFill>
                  <a:srgbClr val="4285F4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None/>
              <a:defRPr>
                <a:solidFill>
                  <a:srgbClr val="4285F4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None/>
              <a:defRPr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331" name="Google Shape;331;p45"/>
          <p:cNvSpPr txBox="1"/>
          <p:nvPr>
            <p:ph idx="2" type="title"/>
          </p:nvPr>
        </p:nvSpPr>
        <p:spPr>
          <a:xfrm>
            <a:off x="761214" y="2525335"/>
            <a:ext cx="44955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Font typeface="Calibri"/>
              <a:buNone/>
              <a:defRPr sz="1500">
                <a:solidFill>
                  <a:srgbClr val="202124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None/>
              <a:defRPr sz="1500">
                <a:solidFill>
                  <a:srgbClr val="202124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None/>
              <a:defRPr sz="1500">
                <a:solidFill>
                  <a:srgbClr val="202124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None/>
              <a:defRPr sz="1500">
                <a:solidFill>
                  <a:srgbClr val="202124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None/>
              <a:defRPr sz="1500">
                <a:solidFill>
                  <a:srgbClr val="202124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None/>
              <a:defRPr sz="1500">
                <a:solidFill>
                  <a:srgbClr val="202124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None/>
              <a:defRPr sz="1500">
                <a:solidFill>
                  <a:srgbClr val="202124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None/>
              <a:defRPr sz="1500">
                <a:solidFill>
                  <a:srgbClr val="202124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None/>
              <a:defRPr sz="1500">
                <a:solidFill>
                  <a:srgbClr val="20212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!">
  <p:cSld name="Thank You!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4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6"/>
          <p:cNvSpPr txBox="1"/>
          <p:nvPr>
            <p:ph type="title"/>
          </p:nvPr>
        </p:nvSpPr>
        <p:spPr>
          <a:xfrm>
            <a:off x="1456345" y="1365619"/>
            <a:ext cx="4607400" cy="1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3800"/>
              <a:buFont typeface="Calibri"/>
              <a:buNone/>
              <a:defRPr sz="3800">
                <a:solidFill>
                  <a:srgbClr val="202124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None/>
              <a:defRPr>
                <a:solidFill>
                  <a:srgbClr val="4285F4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None/>
              <a:defRPr>
                <a:solidFill>
                  <a:srgbClr val="4285F4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None/>
              <a:defRPr>
                <a:solidFill>
                  <a:srgbClr val="4285F4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None/>
              <a:defRPr>
                <a:solidFill>
                  <a:srgbClr val="4285F4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None/>
              <a:defRPr>
                <a:solidFill>
                  <a:srgbClr val="4285F4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None/>
              <a:defRPr>
                <a:solidFill>
                  <a:srgbClr val="4285F4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None/>
              <a:defRPr>
                <a:solidFill>
                  <a:srgbClr val="4285F4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None/>
              <a:defRPr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335" name="Google Shape;335;p46"/>
          <p:cNvSpPr txBox="1"/>
          <p:nvPr>
            <p:ph idx="2" type="title"/>
          </p:nvPr>
        </p:nvSpPr>
        <p:spPr>
          <a:xfrm>
            <a:off x="2084555" y="3318863"/>
            <a:ext cx="15693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00"/>
              <a:buFont typeface="Calibri"/>
              <a:buNone/>
              <a:defRPr sz="800">
                <a:solidFill>
                  <a:srgbClr val="202124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00"/>
              <a:buNone/>
              <a:defRPr sz="800">
                <a:solidFill>
                  <a:srgbClr val="202124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00"/>
              <a:buNone/>
              <a:defRPr sz="800">
                <a:solidFill>
                  <a:srgbClr val="202124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00"/>
              <a:buNone/>
              <a:defRPr sz="800">
                <a:solidFill>
                  <a:srgbClr val="202124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00"/>
              <a:buNone/>
              <a:defRPr sz="800">
                <a:solidFill>
                  <a:srgbClr val="202124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00"/>
              <a:buNone/>
              <a:defRPr sz="800">
                <a:solidFill>
                  <a:srgbClr val="202124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00"/>
              <a:buNone/>
              <a:defRPr sz="800">
                <a:solidFill>
                  <a:srgbClr val="202124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00"/>
              <a:buNone/>
              <a:defRPr sz="800">
                <a:solidFill>
                  <a:srgbClr val="202124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00"/>
              <a:buNone/>
              <a:defRPr sz="800">
                <a:solidFill>
                  <a:srgbClr val="20212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 type="blank">
  <p:cSld name="BLANK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/>
          <p:nvPr>
            <p:ph type="title"/>
          </p:nvPr>
        </p:nvSpPr>
        <p:spPr>
          <a:xfrm>
            <a:off x="761950" y="4571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3" name="Google Shape;143;p31"/>
          <p:cNvSpPr txBox="1"/>
          <p:nvPr>
            <p:ph idx="1" type="body"/>
          </p:nvPr>
        </p:nvSpPr>
        <p:spPr>
          <a:xfrm>
            <a:off x="761825" y="1161825"/>
            <a:ext cx="5080200" cy="3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510">
          <p15:clr>
            <a:srgbClr val="F06B4A"/>
          </p15:clr>
        </p15:guide>
        <p15:guide id="2" orient="horz" pos="732">
          <p15:clr>
            <a:srgbClr val="F06B4A"/>
          </p15:clr>
        </p15:guide>
        <p15:guide id="3" orient="horz" pos="954">
          <p15:clr>
            <a:srgbClr val="F06B4A"/>
          </p15:clr>
        </p15:guide>
        <p15:guide id="4" orient="horz" pos="1176">
          <p15:clr>
            <a:srgbClr val="F06B4A"/>
          </p15:clr>
        </p15:guide>
        <p15:guide id="5" orient="horz" pos="1398">
          <p15:clr>
            <a:srgbClr val="F06B4A"/>
          </p15:clr>
        </p15:guide>
        <p15:guide id="6" orient="horz" pos="1620">
          <p15:clr>
            <a:srgbClr val="F06B4A"/>
          </p15:clr>
        </p15:guide>
        <p15:guide id="7" orient="horz" pos="1842">
          <p15:clr>
            <a:srgbClr val="F06B4A"/>
          </p15:clr>
        </p15:guide>
        <p15:guide id="8" orient="horz" pos="2064">
          <p15:clr>
            <a:srgbClr val="F06B4A"/>
          </p15:clr>
        </p15:guide>
        <p15:guide id="9" orient="horz" pos="2286">
          <p15:clr>
            <a:srgbClr val="F06B4A"/>
          </p15:clr>
        </p15:guide>
        <p15:guide id="10" orient="horz" pos="2508">
          <p15:clr>
            <a:srgbClr val="F06B4A"/>
          </p15:clr>
        </p15:guide>
        <p15:guide id="11" orient="horz" pos="2730">
          <p15:clr>
            <a:srgbClr val="F06B4A"/>
          </p15:clr>
        </p15:guide>
        <p15:guide id="12" orient="horz" pos="2952">
          <p15:clr>
            <a:srgbClr val="F06B4A"/>
          </p15:clr>
        </p15:guide>
        <p15:guide id="13" orient="horz" pos="288">
          <p15:clr>
            <a:srgbClr val="F06B4A"/>
          </p15:clr>
        </p15:guide>
        <p15:guide id="14" pos="480">
          <p15:clr>
            <a:srgbClr val="F06B4A"/>
          </p15:clr>
        </p15:guide>
        <p15:guide id="15" pos="880">
          <p15:clr>
            <a:srgbClr val="F06B4A"/>
          </p15:clr>
        </p15:guide>
        <p15:guide id="16" pos="1280">
          <p15:clr>
            <a:srgbClr val="F06B4A"/>
          </p15:clr>
        </p15:guide>
        <p15:guide id="17" pos="1680">
          <p15:clr>
            <a:srgbClr val="F06B4A"/>
          </p15:clr>
        </p15:guide>
        <p15:guide id="18" pos="2080">
          <p15:clr>
            <a:srgbClr val="F06B4A"/>
          </p15:clr>
        </p15:guide>
        <p15:guide id="19" pos="2480">
          <p15:clr>
            <a:srgbClr val="F06B4A"/>
          </p15:clr>
        </p15:guide>
        <p15:guide id="20" pos="2880">
          <p15:clr>
            <a:srgbClr val="F06B4A"/>
          </p15:clr>
        </p15:guide>
        <p15:guide id="21" pos="3280">
          <p15:clr>
            <a:srgbClr val="F06B4A"/>
          </p15:clr>
        </p15:guide>
        <p15:guide id="22" pos="3680">
          <p15:clr>
            <a:srgbClr val="F06B4A"/>
          </p15:clr>
        </p15:guide>
        <p15:guide id="23" pos="4080">
          <p15:clr>
            <a:srgbClr val="F06B4A"/>
          </p15:clr>
        </p15:guide>
        <p15:guide id="24" pos="4480">
          <p15:clr>
            <a:srgbClr val="F06B4A"/>
          </p15:clr>
        </p15:guide>
        <p15:guide id="25" pos="4880">
          <p15:clr>
            <a:srgbClr val="F06B4A"/>
          </p15:clr>
        </p15:guide>
        <p15:guide id="26" pos="5280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"/>
          <p:cNvSpPr txBox="1"/>
          <p:nvPr/>
        </p:nvSpPr>
        <p:spPr>
          <a:xfrm>
            <a:off x="5998491" y="233166"/>
            <a:ext cx="27357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8"/>
          <p:cNvSpPr txBox="1"/>
          <p:nvPr>
            <p:ph idx="4294967295" type="subTitle"/>
          </p:nvPr>
        </p:nvSpPr>
        <p:spPr>
          <a:xfrm>
            <a:off x="3421850" y="2460922"/>
            <a:ext cx="49602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b="1" lang="en-GB" sz="3000">
                <a:solidFill>
                  <a:srgbClr val="3C78D8"/>
                </a:solidFill>
              </a:rPr>
              <a:t>Introduction to Data Science</a:t>
            </a:r>
            <a:endParaRPr b="0" i="0" sz="2700" u="none" cap="none" strike="noStrike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8"/>
          <p:cNvSpPr txBox="1"/>
          <p:nvPr/>
        </p:nvSpPr>
        <p:spPr>
          <a:xfrm>
            <a:off x="944550" y="4354875"/>
            <a:ext cx="36702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48"/>
          <p:cNvSpPr txBox="1"/>
          <p:nvPr/>
        </p:nvSpPr>
        <p:spPr>
          <a:xfrm>
            <a:off x="4355600" y="3674475"/>
            <a:ext cx="31188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Mohammed El-Agha </a:t>
            </a:r>
            <a:endParaRPr sz="1100">
              <a:solidFill>
                <a:srgbClr val="666666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Software Developer &amp; Data Science </a:t>
            </a:r>
            <a:r>
              <a:rPr lang="en-GB" sz="11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Specialist</a:t>
            </a:r>
            <a:endParaRPr sz="1100">
              <a:solidFill>
                <a:srgbClr val="666666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46" name="Google Shape;34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500" y="3358875"/>
            <a:ext cx="1092900" cy="109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825" y="709378"/>
            <a:ext cx="190500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826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57"/>
          <p:cNvSpPr/>
          <p:nvPr/>
        </p:nvSpPr>
        <p:spPr>
          <a:xfrm>
            <a:off x="284241" y="4576256"/>
            <a:ext cx="2274900" cy="27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57"/>
          <p:cNvSpPr/>
          <p:nvPr/>
        </p:nvSpPr>
        <p:spPr>
          <a:xfrm>
            <a:off x="7719956" y="4576256"/>
            <a:ext cx="1137000" cy="27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0" name="Google Shape;470;p57"/>
          <p:cNvGrpSpPr/>
          <p:nvPr/>
        </p:nvGrpSpPr>
        <p:grpSpPr>
          <a:xfrm>
            <a:off x="0" y="1"/>
            <a:ext cx="9144000" cy="4854853"/>
            <a:chOff x="0" y="0"/>
            <a:chExt cx="24384000" cy="12946275"/>
          </a:xfrm>
        </p:grpSpPr>
        <p:sp>
          <p:nvSpPr>
            <p:cNvPr id="471" name="Google Shape;471;p57"/>
            <p:cNvSpPr/>
            <p:nvPr/>
          </p:nvSpPr>
          <p:spPr>
            <a:xfrm>
              <a:off x="0" y="0"/>
              <a:ext cx="24384000" cy="10665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57"/>
            <p:cNvSpPr/>
            <p:nvPr/>
          </p:nvSpPr>
          <p:spPr>
            <a:xfrm>
              <a:off x="7627775" y="10524975"/>
              <a:ext cx="12170400" cy="242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57"/>
            <p:cNvSpPr/>
            <p:nvPr/>
          </p:nvSpPr>
          <p:spPr>
            <a:xfrm>
              <a:off x="1526400" y="9631675"/>
              <a:ext cx="9084900" cy="179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57"/>
            <p:cNvSpPr/>
            <p:nvPr/>
          </p:nvSpPr>
          <p:spPr>
            <a:xfrm>
              <a:off x="19286925" y="9650875"/>
              <a:ext cx="1280400" cy="1773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5" name="Google Shape;475;p57"/>
          <p:cNvSpPr txBox="1"/>
          <p:nvPr/>
        </p:nvSpPr>
        <p:spPr>
          <a:xfrm>
            <a:off x="2464650" y="333675"/>
            <a:ext cx="42147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" name="Google Shape;476;p57"/>
          <p:cNvSpPr txBox="1"/>
          <p:nvPr/>
        </p:nvSpPr>
        <p:spPr>
          <a:xfrm>
            <a:off x="363175" y="111550"/>
            <a:ext cx="8679600" cy="40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00FF"/>
                </a:solidFill>
              </a:rPr>
              <a:t>What’s Data</a:t>
            </a:r>
            <a:endParaRPr b="1" sz="3000">
              <a:solidFill>
                <a:srgbClr val="0000FF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-GB" sz="2200"/>
              <a:t>Data Product</a:t>
            </a:r>
            <a:r>
              <a:rPr lang="en-GB" sz="2200"/>
              <a:t> examples: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-GB" sz="2200"/>
              <a:t>YouTude </a:t>
            </a:r>
            <a:r>
              <a:rPr lang="en-GB" sz="2200"/>
              <a:t>recommendation</a:t>
            </a:r>
            <a:r>
              <a:rPr lang="en-GB" sz="2200"/>
              <a:t> system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-GB" sz="2200"/>
              <a:t>Amazon recommendation system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-GB" sz="2200"/>
              <a:t>Gmail’s spam filter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-GB" sz="2200"/>
              <a:t>Sales </a:t>
            </a:r>
            <a:r>
              <a:rPr lang="en-GB" sz="2200"/>
              <a:t>forecasting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826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58"/>
          <p:cNvSpPr/>
          <p:nvPr/>
        </p:nvSpPr>
        <p:spPr>
          <a:xfrm>
            <a:off x="284241" y="4576256"/>
            <a:ext cx="2274900" cy="27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3" name="Google Shape;483;p58"/>
          <p:cNvGrpSpPr/>
          <p:nvPr/>
        </p:nvGrpSpPr>
        <p:grpSpPr>
          <a:xfrm>
            <a:off x="0" y="1"/>
            <a:ext cx="9144000" cy="4854853"/>
            <a:chOff x="0" y="0"/>
            <a:chExt cx="24384000" cy="12946275"/>
          </a:xfrm>
        </p:grpSpPr>
        <p:sp>
          <p:nvSpPr>
            <p:cNvPr id="484" name="Google Shape;484;p58"/>
            <p:cNvSpPr/>
            <p:nvPr/>
          </p:nvSpPr>
          <p:spPr>
            <a:xfrm>
              <a:off x="0" y="0"/>
              <a:ext cx="24384000" cy="10665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58"/>
            <p:cNvSpPr/>
            <p:nvPr/>
          </p:nvSpPr>
          <p:spPr>
            <a:xfrm>
              <a:off x="7627775" y="10524975"/>
              <a:ext cx="12170400" cy="242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58"/>
            <p:cNvSpPr/>
            <p:nvPr/>
          </p:nvSpPr>
          <p:spPr>
            <a:xfrm>
              <a:off x="1526400" y="9631675"/>
              <a:ext cx="9084900" cy="179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58"/>
            <p:cNvSpPr/>
            <p:nvPr/>
          </p:nvSpPr>
          <p:spPr>
            <a:xfrm>
              <a:off x="19286925" y="9650875"/>
              <a:ext cx="1280400" cy="1773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8" name="Google Shape;488;p58"/>
          <p:cNvSpPr txBox="1"/>
          <p:nvPr/>
        </p:nvSpPr>
        <p:spPr>
          <a:xfrm>
            <a:off x="2464650" y="333675"/>
            <a:ext cx="42147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58"/>
          <p:cNvSpPr txBox="1"/>
          <p:nvPr/>
        </p:nvSpPr>
        <p:spPr>
          <a:xfrm>
            <a:off x="363175" y="111550"/>
            <a:ext cx="8679600" cy="40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00FF"/>
                </a:solidFill>
              </a:rPr>
              <a:t>What’s Data Science</a:t>
            </a:r>
            <a:endParaRPr b="1" sz="3000">
              <a:solidFill>
                <a:srgbClr val="0000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490" name="Google Shape;49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5169" y="809797"/>
            <a:ext cx="4693662" cy="35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826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59"/>
          <p:cNvSpPr/>
          <p:nvPr/>
        </p:nvSpPr>
        <p:spPr>
          <a:xfrm>
            <a:off x="284241" y="4576256"/>
            <a:ext cx="2274900" cy="27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59"/>
          <p:cNvSpPr/>
          <p:nvPr/>
        </p:nvSpPr>
        <p:spPr>
          <a:xfrm>
            <a:off x="7719956" y="4576256"/>
            <a:ext cx="1137000" cy="27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8" name="Google Shape;498;p59"/>
          <p:cNvGrpSpPr/>
          <p:nvPr/>
        </p:nvGrpSpPr>
        <p:grpSpPr>
          <a:xfrm>
            <a:off x="0" y="1"/>
            <a:ext cx="9144000" cy="4854853"/>
            <a:chOff x="0" y="0"/>
            <a:chExt cx="24384000" cy="12946275"/>
          </a:xfrm>
        </p:grpSpPr>
        <p:sp>
          <p:nvSpPr>
            <p:cNvPr id="499" name="Google Shape;499;p59"/>
            <p:cNvSpPr/>
            <p:nvPr/>
          </p:nvSpPr>
          <p:spPr>
            <a:xfrm>
              <a:off x="0" y="0"/>
              <a:ext cx="24384000" cy="10665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59"/>
            <p:cNvSpPr/>
            <p:nvPr/>
          </p:nvSpPr>
          <p:spPr>
            <a:xfrm>
              <a:off x="7627775" y="10524975"/>
              <a:ext cx="12170400" cy="242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59"/>
            <p:cNvSpPr/>
            <p:nvPr/>
          </p:nvSpPr>
          <p:spPr>
            <a:xfrm>
              <a:off x="1526400" y="9631675"/>
              <a:ext cx="9084900" cy="179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59"/>
            <p:cNvSpPr/>
            <p:nvPr/>
          </p:nvSpPr>
          <p:spPr>
            <a:xfrm>
              <a:off x="19286925" y="9650875"/>
              <a:ext cx="1280400" cy="1773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3" name="Google Shape;503;p59"/>
          <p:cNvSpPr txBox="1"/>
          <p:nvPr/>
        </p:nvSpPr>
        <p:spPr>
          <a:xfrm>
            <a:off x="2464650" y="333675"/>
            <a:ext cx="42147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4" name="Google Shape;504;p59"/>
          <p:cNvSpPr txBox="1"/>
          <p:nvPr/>
        </p:nvSpPr>
        <p:spPr>
          <a:xfrm>
            <a:off x="363175" y="111550"/>
            <a:ext cx="8679600" cy="40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00FF"/>
                </a:solidFill>
              </a:rPr>
              <a:t>What’s Data Science</a:t>
            </a:r>
            <a:endParaRPr b="1" sz="3000">
              <a:solidFill>
                <a:srgbClr val="0000FF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-GB" sz="2200">
                <a:solidFill>
                  <a:srgbClr val="073763"/>
                </a:solidFill>
              </a:rPr>
              <a:t>Data Science</a:t>
            </a:r>
            <a:r>
              <a:rPr b="1" lang="en-GB" sz="2200"/>
              <a:t> </a:t>
            </a:r>
            <a:r>
              <a:rPr lang="en-GB" sz="2200"/>
              <a:t>extremely</a:t>
            </a:r>
            <a:r>
              <a:rPr lang="en-GB" sz="2200"/>
              <a:t> intersect with Statistics</a:t>
            </a:r>
            <a:endParaRPr sz="22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-GB" sz="2200">
                <a:solidFill>
                  <a:srgbClr val="073763"/>
                </a:solidFill>
              </a:rPr>
              <a:t>Data Science</a:t>
            </a:r>
            <a:r>
              <a:rPr lang="en-GB" sz="2200"/>
              <a:t> is a science which uses </a:t>
            </a:r>
            <a:r>
              <a:rPr lang="en-GB" sz="2200">
                <a:solidFill>
                  <a:srgbClr val="FF0000"/>
                </a:solidFill>
              </a:rPr>
              <a:t>Computer Science</a:t>
            </a:r>
            <a:r>
              <a:rPr lang="en-GB" sz="2200"/>
              <a:t> to automatically apply models, methods and approaches of </a:t>
            </a:r>
            <a:r>
              <a:rPr lang="en-GB" sz="2200">
                <a:solidFill>
                  <a:srgbClr val="FF0000"/>
                </a:solidFill>
              </a:rPr>
              <a:t>Statistics</a:t>
            </a:r>
            <a:r>
              <a:rPr lang="en-GB" sz="2200"/>
              <a:t>, </a:t>
            </a:r>
            <a:r>
              <a:rPr lang="en-GB" sz="2200">
                <a:solidFill>
                  <a:srgbClr val="FF0000"/>
                </a:solidFill>
              </a:rPr>
              <a:t>Data Analysis</a:t>
            </a:r>
            <a:r>
              <a:rPr lang="en-GB" sz="2200"/>
              <a:t>, </a:t>
            </a:r>
            <a:r>
              <a:rPr lang="en-GB" sz="2200">
                <a:solidFill>
                  <a:srgbClr val="FF0000"/>
                </a:solidFill>
              </a:rPr>
              <a:t>Visualization</a:t>
            </a:r>
            <a:r>
              <a:rPr lang="en-GB" sz="2200"/>
              <a:t> and </a:t>
            </a:r>
            <a:r>
              <a:rPr lang="en-GB" sz="2200">
                <a:solidFill>
                  <a:srgbClr val="FF0000"/>
                </a:solidFill>
              </a:rPr>
              <a:t>Decision-Making</a:t>
            </a:r>
            <a:r>
              <a:rPr lang="en-GB" sz="2200"/>
              <a:t>; by a complete process of collecting, cleaning, integrating, analyzing, visualizing and interacting data; to create </a:t>
            </a:r>
            <a:r>
              <a:rPr lang="en-GB" sz="2200">
                <a:solidFill>
                  <a:srgbClr val="FF0000"/>
                </a:solidFill>
              </a:rPr>
              <a:t>data product</a:t>
            </a:r>
            <a:endParaRPr sz="2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Google Shape;509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826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60"/>
          <p:cNvSpPr/>
          <p:nvPr/>
        </p:nvSpPr>
        <p:spPr>
          <a:xfrm>
            <a:off x="284241" y="4576256"/>
            <a:ext cx="2274900" cy="27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60"/>
          <p:cNvSpPr/>
          <p:nvPr/>
        </p:nvSpPr>
        <p:spPr>
          <a:xfrm>
            <a:off x="7719956" y="4576256"/>
            <a:ext cx="1137000" cy="27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2" name="Google Shape;512;p60"/>
          <p:cNvGrpSpPr/>
          <p:nvPr/>
        </p:nvGrpSpPr>
        <p:grpSpPr>
          <a:xfrm>
            <a:off x="0" y="1"/>
            <a:ext cx="9144000" cy="4854853"/>
            <a:chOff x="0" y="0"/>
            <a:chExt cx="24384000" cy="12946275"/>
          </a:xfrm>
        </p:grpSpPr>
        <p:sp>
          <p:nvSpPr>
            <p:cNvPr id="513" name="Google Shape;513;p60"/>
            <p:cNvSpPr/>
            <p:nvPr/>
          </p:nvSpPr>
          <p:spPr>
            <a:xfrm>
              <a:off x="0" y="0"/>
              <a:ext cx="24384000" cy="10665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60"/>
            <p:cNvSpPr/>
            <p:nvPr/>
          </p:nvSpPr>
          <p:spPr>
            <a:xfrm>
              <a:off x="7627775" y="10524975"/>
              <a:ext cx="12170400" cy="242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60"/>
            <p:cNvSpPr/>
            <p:nvPr/>
          </p:nvSpPr>
          <p:spPr>
            <a:xfrm>
              <a:off x="1526400" y="9631675"/>
              <a:ext cx="9084900" cy="179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60"/>
            <p:cNvSpPr/>
            <p:nvPr/>
          </p:nvSpPr>
          <p:spPr>
            <a:xfrm>
              <a:off x="19286925" y="9650875"/>
              <a:ext cx="1280400" cy="1773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7" name="Google Shape;517;p60"/>
          <p:cNvSpPr txBox="1"/>
          <p:nvPr/>
        </p:nvSpPr>
        <p:spPr>
          <a:xfrm>
            <a:off x="2464650" y="333675"/>
            <a:ext cx="42147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60"/>
          <p:cNvSpPr txBox="1"/>
          <p:nvPr/>
        </p:nvSpPr>
        <p:spPr>
          <a:xfrm>
            <a:off x="363175" y="111550"/>
            <a:ext cx="8679600" cy="40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00FF"/>
                </a:solidFill>
              </a:rPr>
              <a:t>What’s Data Science</a:t>
            </a:r>
            <a:endParaRPr b="1" sz="3000">
              <a:solidFill>
                <a:srgbClr val="0000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200"/>
          </a:p>
        </p:txBody>
      </p:sp>
      <p:pic>
        <p:nvPicPr>
          <p:cNvPr descr="https://aboutdataanalytics.files.wordpress.com/2015/04/476f2-moz-screenshot-3-729576.png" id="519" name="Google Shape;519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4138" y="901266"/>
            <a:ext cx="5975726" cy="3477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826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61"/>
          <p:cNvSpPr/>
          <p:nvPr/>
        </p:nvSpPr>
        <p:spPr>
          <a:xfrm>
            <a:off x="284241" y="4576256"/>
            <a:ext cx="2274900" cy="27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61"/>
          <p:cNvSpPr/>
          <p:nvPr/>
        </p:nvSpPr>
        <p:spPr>
          <a:xfrm>
            <a:off x="7719956" y="4576256"/>
            <a:ext cx="1137000" cy="27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7" name="Google Shape;527;p61"/>
          <p:cNvGrpSpPr/>
          <p:nvPr/>
        </p:nvGrpSpPr>
        <p:grpSpPr>
          <a:xfrm>
            <a:off x="0" y="1"/>
            <a:ext cx="9144000" cy="4854853"/>
            <a:chOff x="0" y="0"/>
            <a:chExt cx="24384000" cy="12946275"/>
          </a:xfrm>
        </p:grpSpPr>
        <p:sp>
          <p:nvSpPr>
            <p:cNvPr id="528" name="Google Shape;528;p61"/>
            <p:cNvSpPr/>
            <p:nvPr/>
          </p:nvSpPr>
          <p:spPr>
            <a:xfrm>
              <a:off x="0" y="0"/>
              <a:ext cx="24384000" cy="10665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61"/>
            <p:cNvSpPr/>
            <p:nvPr/>
          </p:nvSpPr>
          <p:spPr>
            <a:xfrm>
              <a:off x="7627775" y="10524975"/>
              <a:ext cx="12170400" cy="242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61"/>
            <p:cNvSpPr/>
            <p:nvPr/>
          </p:nvSpPr>
          <p:spPr>
            <a:xfrm>
              <a:off x="1526400" y="9631675"/>
              <a:ext cx="9084900" cy="179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61"/>
            <p:cNvSpPr/>
            <p:nvPr/>
          </p:nvSpPr>
          <p:spPr>
            <a:xfrm>
              <a:off x="19286925" y="9650875"/>
              <a:ext cx="1280400" cy="1773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2" name="Google Shape;532;p61"/>
          <p:cNvSpPr txBox="1"/>
          <p:nvPr/>
        </p:nvSpPr>
        <p:spPr>
          <a:xfrm>
            <a:off x="2464650" y="333675"/>
            <a:ext cx="42147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Google Shape;533;p61"/>
          <p:cNvSpPr txBox="1"/>
          <p:nvPr/>
        </p:nvSpPr>
        <p:spPr>
          <a:xfrm>
            <a:off x="363175" y="111550"/>
            <a:ext cx="8679600" cy="40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00FF"/>
                </a:solidFill>
              </a:rPr>
              <a:t>What’s Data Science</a:t>
            </a:r>
            <a:endParaRPr b="1" sz="3000">
              <a:solidFill>
                <a:srgbClr val="0000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200"/>
          </a:p>
        </p:txBody>
      </p:sp>
      <p:pic>
        <p:nvPicPr>
          <p:cNvPr descr="http://sudeep.co/images/post_images/2018-02-09-Understanding-the-Data-Science-Lifecycle/chart.png" id="534" name="Google Shape;534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51450" y="1005450"/>
            <a:ext cx="4841100" cy="3328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826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62"/>
          <p:cNvSpPr/>
          <p:nvPr/>
        </p:nvSpPr>
        <p:spPr>
          <a:xfrm>
            <a:off x="284241" y="4576256"/>
            <a:ext cx="2274900" cy="27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62"/>
          <p:cNvSpPr/>
          <p:nvPr/>
        </p:nvSpPr>
        <p:spPr>
          <a:xfrm>
            <a:off x="7719956" y="4576256"/>
            <a:ext cx="1137000" cy="27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2" name="Google Shape;542;p62"/>
          <p:cNvGrpSpPr/>
          <p:nvPr/>
        </p:nvGrpSpPr>
        <p:grpSpPr>
          <a:xfrm>
            <a:off x="0" y="1"/>
            <a:ext cx="9144000" cy="4854853"/>
            <a:chOff x="0" y="0"/>
            <a:chExt cx="24384000" cy="12946275"/>
          </a:xfrm>
        </p:grpSpPr>
        <p:sp>
          <p:nvSpPr>
            <p:cNvPr id="543" name="Google Shape;543;p62"/>
            <p:cNvSpPr/>
            <p:nvPr/>
          </p:nvSpPr>
          <p:spPr>
            <a:xfrm>
              <a:off x="0" y="0"/>
              <a:ext cx="24384000" cy="10665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62"/>
            <p:cNvSpPr/>
            <p:nvPr/>
          </p:nvSpPr>
          <p:spPr>
            <a:xfrm>
              <a:off x="7627775" y="10524975"/>
              <a:ext cx="12170400" cy="242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62"/>
            <p:cNvSpPr/>
            <p:nvPr/>
          </p:nvSpPr>
          <p:spPr>
            <a:xfrm>
              <a:off x="1526400" y="9631675"/>
              <a:ext cx="9084900" cy="179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62"/>
            <p:cNvSpPr/>
            <p:nvPr/>
          </p:nvSpPr>
          <p:spPr>
            <a:xfrm>
              <a:off x="19286925" y="9650875"/>
              <a:ext cx="1280400" cy="1773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7" name="Google Shape;547;p62"/>
          <p:cNvSpPr txBox="1"/>
          <p:nvPr/>
        </p:nvSpPr>
        <p:spPr>
          <a:xfrm>
            <a:off x="2464650" y="333675"/>
            <a:ext cx="42147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8" name="Google Shape;548;p62"/>
          <p:cNvSpPr txBox="1"/>
          <p:nvPr/>
        </p:nvSpPr>
        <p:spPr>
          <a:xfrm>
            <a:off x="363175" y="111550"/>
            <a:ext cx="8679600" cy="40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00FF"/>
                </a:solidFill>
              </a:rPr>
              <a:t>Data Science Tasks</a:t>
            </a:r>
            <a:endParaRPr b="1" sz="30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200"/>
              <a:t>In general Data Science tasks can be classified into two categories: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-GB" sz="2200">
                <a:solidFill>
                  <a:srgbClr val="0B5394"/>
                </a:solidFill>
              </a:rPr>
              <a:t>Descriptive</a:t>
            </a:r>
            <a:r>
              <a:rPr lang="en-GB" sz="2200"/>
              <a:t> tasks characterize the general properties of the data.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GB" sz="2200">
                <a:solidFill>
                  <a:srgbClr val="0B5394"/>
                </a:solidFill>
              </a:rPr>
              <a:t>Predictive</a:t>
            </a:r>
            <a:r>
              <a:rPr lang="en-GB" sz="2200"/>
              <a:t> tasks perform deduction on the current data in order to make predictions.</a:t>
            </a:r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" name="Google Shape;553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826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63"/>
          <p:cNvSpPr/>
          <p:nvPr/>
        </p:nvSpPr>
        <p:spPr>
          <a:xfrm>
            <a:off x="284241" y="4576256"/>
            <a:ext cx="2274900" cy="27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63"/>
          <p:cNvSpPr/>
          <p:nvPr/>
        </p:nvSpPr>
        <p:spPr>
          <a:xfrm>
            <a:off x="7719956" y="4576256"/>
            <a:ext cx="1137000" cy="27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6" name="Google Shape;556;p63"/>
          <p:cNvGrpSpPr/>
          <p:nvPr/>
        </p:nvGrpSpPr>
        <p:grpSpPr>
          <a:xfrm>
            <a:off x="0" y="1"/>
            <a:ext cx="9144000" cy="4854853"/>
            <a:chOff x="0" y="0"/>
            <a:chExt cx="24384000" cy="12946275"/>
          </a:xfrm>
        </p:grpSpPr>
        <p:sp>
          <p:nvSpPr>
            <p:cNvPr id="557" name="Google Shape;557;p63"/>
            <p:cNvSpPr/>
            <p:nvPr/>
          </p:nvSpPr>
          <p:spPr>
            <a:xfrm>
              <a:off x="0" y="0"/>
              <a:ext cx="24384000" cy="10665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63"/>
            <p:cNvSpPr/>
            <p:nvPr/>
          </p:nvSpPr>
          <p:spPr>
            <a:xfrm>
              <a:off x="7627775" y="10524975"/>
              <a:ext cx="12170400" cy="242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63"/>
            <p:cNvSpPr/>
            <p:nvPr/>
          </p:nvSpPr>
          <p:spPr>
            <a:xfrm>
              <a:off x="1526400" y="9631675"/>
              <a:ext cx="9084900" cy="179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63"/>
            <p:cNvSpPr/>
            <p:nvPr/>
          </p:nvSpPr>
          <p:spPr>
            <a:xfrm>
              <a:off x="19286925" y="9650875"/>
              <a:ext cx="1280400" cy="1773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1" name="Google Shape;561;p63"/>
          <p:cNvSpPr txBox="1"/>
          <p:nvPr/>
        </p:nvSpPr>
        <p:spPr>
          <a:xfrm>
            <a:off x="2464650" y="333675"/>
            <a:ext cx="42147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2" name="Google Shape;562;p63"/>
          <p:cNvSpPr txBox="1"/>
          <p:nvPr/>
        </p:nvSpPr>
        <p:spPr>
          <a:xfrm>
            <a:off x="363175" y="111550"/>
            <a:ext cx="8679600" cy="40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00FF"/>
                </a:solidFill>
              </a:rPr>
              <a:t>Data Science Tasks</a:t>
            </a:r>
            <a:endParaRPr b="1" sz="30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563" name="Google Shape;563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5900" y="979201"/>
            <a:ext cx="5858174" cy="33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Google Shape;568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826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64"/>
          <p:cNvSpPr/>
          <p:nvPr/>
        </p:nvSpPr>
        <p:spPr>
          <a:xfrm>
            <a:off x="284241" y="4576256"/>
            <a:ext cx="2274900" cy="27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0" name="Google Shape;570;p64"/>
          <p:cNvGrpSpPr/>
          <p:nvPr/>
        </p:nvGrpSpPr>
        <p:grpSpPr>
          <a:xfrm>
            <a:off x="0" y="1"/>
            <a:ext cx="9144000" cy="4854853"/>
            <a:chOff x="0" y="0"/>
            <a:chExt cx="24384000" cy="12946275"/>
          </a:xfrm>
        </p:grpSpPr>
        <p:sp>
          <p:nvSpPr>
            <p:cNvPr id="571" name="Google Shape;571;p64"/>
            <p:cNvSpPr/>
            <p:nvPr/>
          </p:nvSpPr>
          <p:spPr>
            <a:xfrm>
              <a:off x="0" y="0"/>
              <a:ext cx="24384000" cy="10665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64"/>
            <p:cNvSpPr/>
            <p:nvPr/>
          </p:nvSpPr>
          <p:spPr>
            <a:xfrm>
              <a:off x="7627775" y="10524975"/>
              <a:ext cx="12170400" cy="242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64"/>
            <p:cNvSpPr/>
            <p:nvPr/>
          </p:nvSpPr>
          <p:spPr>
            <a:xfrm>
              <a:off x="1526400" y="9631675"/>
              <a:ext cx="9084900" cy="179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64"/>
            <p:cNvSpPr/>
            <p:nvPr/>
          </p:nvSpPr>
          <p:spPr>
            <a:xfrm>
              <a:off x="19286925" y="9650875"/>
              <a:ext cx="1280400" cy="1773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5" name="Google Shape;575;p64"/>
          <p:cNvSpPr txBox="1"/>
          <p:nvPr/>
        </p:nvSpPr>
        <p:spPr>
          <a:xfrm>
            <a:off x="2464650" y="333675"/>
            <a:ext cx="42147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6" name="Google Shape;576;p64"/>
          <p:cNvSpPr txBox="1"/>
          <p:nvPr/>
        </p:nvSpPr>
        <p:spPr>
          <a:xfrm>
            <a:off x="363175" y="111550"/>
            <a:ext cx="8679600" cy="40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00FF"/>
                </a:solidFill>
              </a:rPr>
              <a:t>Data Science Tasks</a:t>
            </a:r>
            <a:endParaRPr b="1" sz="3000">
              <a:solidFill>
                <a:srgbClr val="0000FF"/>
              </a:solidFill>
            </a:endParaRPr>
          </a:p>
          <a:p>
            <a:pPr indent="-274320" lvl="0" marL="27432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76"/>
              <a:buFont typeface="Arial"/>
              <a:buNone/>
            </a:pPr>
            <a:r>
              <a:rPr lang="en-GB" sz="2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We typically use data science to answer five types of questions:</a:t>
            </a:r>
            <a:endParaRPr sz="2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lang="en-GB" sz="2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How much or how many? (regression)</a:t>
            </a:r>
            <a:endParaRPr sz="2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lang="en-GB" sz="2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Which category? (classification)</a:t>
            </a:r>
            <a:endParaRPr sz="2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lang="en-GB" sz="2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Which group? (clustering)</a:t>
            </a:r>
            <a:endParaRPr sz="2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lang="en-GB" sz="2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 this weird? (anomaly detection)</a:t>
            </a:r>
            <a:endParaRPr sz="2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lang="en-GB" sz="2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Which option should be taken? (recommendation)</a:t>
            </a:r>
            <a:endParaRPr sz="2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48844" lvl="0" marL="274320" rtl="1" algn="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76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Google Shape;581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826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65"/>
          <p:cNvSpPr/>
          <p:nvPr/>
        </p:nvSpPr>
        <p:spPr>
          <a:xfrm>
            <a:off x="284241" y="4576256"/>
            <a:ext cx="2274900" cy="27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65"/>
          <p:cNvSpPr/>
          <p:nvPr/>
        </p:nvSpPr>
        <p:spPr>
          <a:xfrm>
            <a:off x="7719956" y="4576256"/>
            <a:ext cx="1137000" cy="27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4" name="Google Shape;584;p65"/>
          <p:cNvGrpSpPr/>
          <p:nvPr/>
        </p:nvGrpSpPr>
        <p:grpSpPr>
          <a:xfrm>
            <a:off x="0" y="1"/>
            <a:ext cx="9144000" cy="4854853"/>
            <a:chOff x="0" y="0"/>
            <a:chExt cx="24384000" cy="12946275"/>
          </a:xfrm>
        </p:grpSpPr>
        <p:sp>
          <p:nvSpPr>
            <p:cNvPr id="585" name="Google Shape;585;p65"/>
            <p:cNvSpPr/>
            <p:nvPr/>
          </p:nvSpPr>
          <p:spPr>
            <a:xfrm>
              <a:off x="0" y="0"/>
              <a:ext cx="24384000" cy="10665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65"/>
            <p:cNvSpPr/>
            <p:nvPr/>
          </p:nvSpPr>
          <p:spPr>
            <a:xfrm>
              <a:off x="7627775" y="10524975"/>
              <a:ext cx="12170400" cy="242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65"/>
            <p:cNvSpPr/>
            <p:nvPr/>
          </p:nvSpPr>
          <p:spPr>
            <a:xfrm>
              <a:off x="1526400" y="9631675"/>
              <a:ext cx="9084900" cy="179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65"/>
            <p:cNvSpPr/>
            <p:nvPr/>
          </p:nvSpPr>
          <p:spPr>
            <a:xfrm>
              <a:off x="19286925" y="9650875"/>
              <a:ext cx="1280400" cy="1773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9" name="Google Shape;589;p65"/>
          <p:cNvSpPr txBox="1"/>
          <p:nvPr/>
        </p:nvSpPr>
        <p:spPr>
          <a:xfrm>
            <a:off x="2464650" y="333675"/>
            <a:ext cx="42147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65"/>
          <p:cNvSpPr txBox="1"/>
          <p:nvPr/>
        </p:nvSpPr>
        <p:spPr>
          <a:xfrm>
            <a:off x="363175" y="111550"/>
            <a:ext cx="8679600" cy="40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00FF"/>
                </a:solidFill>
              </a:rPr>
              <a:t>Data Science Tools</a:t>
            </a:r>
            <a:endParaRPr b="1" sz="3000">
              <a:solidFill>
                <a:srgbClr val="0000FF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-GB" sz="2200">
                <a:solidFill>
                  <a:srgbClr val="0B5394"/>
                </a:solidFill>
              </a:rPr>
              <a:t>Scripting/Programming Languages</a:t>
            </a:r>
            <a:r>
              <a:rPr lang="en-GB" sz="2200"/>
              <a:t>: R, Python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GB" sz="2200">
                <a:solidFill>
                  <a:srgbClr val="0B5394"/>
                </a:solidFill>
              </a:rPr>
              <a:t>Applications</a:t>
            </a:r>
            <a:r>
              <a:rPr lang="en-GB" sz="2200"/>
              <a:t>: Excel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GB" sz="2200">
                <a:solidFill>
                  <a:srgbClr val="0B5394"/>
                </a:solidFill>
              </a:rPr>
              <a:t>Software Tools</a:t>
            </a:r>
            <a:r>
              <a:rPr lang="en-GB" sz="2200"/>
              <a:t>: RapidMiner, Weka, Orange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GB" sz="2200">
                <a:solidFill>
                  <a:srgbClr val="0B5394"/>
                </a:solidFill>
              </a:rPr>
              <a:t>Storage</a:t>
            </a:r>
            <a:r>
              <a:rPr lang="en-GB" sz="2200"/>
              <a:t>: MySQL, PostgresSQL, MongoDB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GB" sz="2200">
                <a:solidFill>
                  <a:srgbClr val="0B5394"/>
                </a:solidFill>
              </a:rPr>
              <a:t>Processing Tools</a:t>
            </a:r>
            <a:r>
              <a:rPr lang="en-GB" sz="2200"/>
              <a:t>: Hadoop, Spark</a:t>
            </a:r>
            <a:endParaRPr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6"/>
          <p:cNvSpPr txBox="1"/>
          <p:nvPr/>
        </p:nvSpPr>
        <p:spPr>
          <a:xfrm>
            <a:off x="3088800" y="193425"/>
            <a:ext cx="29664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dk1"/>
                </a:solidFill>
              </a:rPr>
              <a:t>Any Questions</a:t>
            </a:r>
            <a:endParaRPr b="1" sz="2200">
              <a:solidFill>
                <a:schemeClr val="dk1"/>
              </a:solidFill>
            </a:endParaRPr>
          </a:p>
        </p:txBody>
      </p:sp>
      <p:pic>
        <p:nvPicPr>
          <p:cNvPr id="596" name="Google Shape;59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0550" y="1050900"/>
            <a:ext cx="4882900" cy="36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826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9"/>
          <p:cNvSpPr/>
          <p:nvPr/>
        </p:nvSpPr>
        <p:spPr>
          <a:xfrm>
            <a:off x="284241" y="4576256"/>
            <a:ext cx="2274900" cy="27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49"/>
          <p:cNvSpPr/>
          <p:nvPr/>
        </p:nvSpPr>
        <p:spPr>
          <a:xfrm>
            <a:off x="7719956" y="4576256"/>
            <a:ext cx="1137000" cy="27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5" name="Google Shape;355;p49"/>
          <p:cNvGrpSpPr/>
          <p:nvPr/>
        </p:nvGrpSpPr>
        <p:grpSpPr>
          <a:xfrm>
            <a:off x="0" y="1"/>
            <a:ext cx="9144000" cy="4854853"/>
            <a:chOff x="0" y="0"/>
            <a:chExt cx="24384000" cy="12946275"/>
          </a:xfrm>
        </p:grpSpPr>
        <p:sp>
          <p:nvSpPr>
            <p:cNvPr id="356" name="Google Shape;356;p49"/>
            <p:cNvSpPr/>
            <p:nvPr/>
          </p:nvSpPr>
          <p:spPr>
            <a:xfrm>
              <a:off x="0" y="0"/>
              <a:ext cx="24384000" cy="10665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49"/>
            <p:cNvSpPr/>
            <p:nvPr/>
          </p:nvSpPr>
          <p:spPr>
            <a:xfrm>
              <a:off x="7627775" y="10524975"/>
              <a:ext cx="12170400" cy="242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49"/>
            <p:cNvSpPr/>
            <p:nvPr/>
          </p:nvSpPr>
          <p:spPr>
            <a:xfrm>
              <a:off x="1526400" y="9631675"/>
              <a:ext cx="9084900" cy="179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49"/>
            <p:cNvSpPr/>
            <p:nvPr/>
          </p:nvSpPr>
          <p:spPr>
            <a:xfrm>
              <a:off x="19286925" y="9650875"/>
              <a:ext cx="1280400" cy="1773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0" name="Google Shape;360;p49"/>
          <p:cNvSpPr txBox="1"/>
          <p:nvPr/>
        </p:nvSpPr>
        <p:spPr>
          <a:xfrm>
            <a:off x="2464650" y="333675"/>
            <a:ext cx="42147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49"/>
          <p:cNvSpPr txBox="1"/>
          <p:nvPr/>
        </p:nvSpPr>
        <p:spPr>
          <a:xfrm>
            <a:off x="363175" y="111550"/>
            <a:ext cx="8679600" cy="40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00FF"/>
                </a:solidFill>
              </a:rPr>
              <a:t>Outline</a:t>
            </a:r>
            <a:endParaRPr b="1" sz="3000">
              <a:solidFill>
                <a:srgbClr val="0000FF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What’s Data?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What’s Data Science?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Data Science Tasks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How to Work in Data Science?</a:t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7"/>
          <p:cNvSpPr txBox="1"/>
          <p:nvPr>
            <p:ph type="title"/>
          </p:nvPr>
        </p:nvSpPr>
        <p:spPr>
          <a:xfrm>
            <a:off x="1456345" y="1365619"/>
            <a:ext cx="4607400" cy="1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3800"/>
              <a:buFont typeface="Calibri"/>
              <a:buNone/>
            </a:pPr>
            <a:r>
              <a:rPr lang="en-GB"/>
              <a:t>Thank You!</a:t>
            </a:r>
            <a:endParaRPr/>
          </a:p>
        </p:txBody>
      </p:sp>
      <p:sp>
        <p:nvSpPr>
          <p:cNvPr id="602" name="Google Shape;602;p67"/>
          <p:cNvSpPr txBox="1"/>
          <p:nvPr>
            <p:ph idx="2" type="title"/>
          </p:nvPr>
        </p:nvSpPr>
        <p:spPr>
          <a:xfrm>
            <a:off x="2515550" y="2906825"/>
            <a:ext cx="18987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00"/>
              <a:buFont typeface="Calibri"/>
              <a:buNone/>
            </a:pPr>
            <a:r>
              <a:rPr b="1" lang="en-GB" sz="1200"/>
              <a:t>Mohammed El-Agha</a:t>
            </a:r>
            <a:endParaRPr b="1" sz="12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00"/>
              <a:buFont typeface="Calibri"/>
              <a:buNone/>
            </a:pPr>
            <a:r>
              <a:rPr b="1" lang="en-GB" sz="1200"/>
              <a:t>Data Science Instructor</a:t>
            </a:r>
            <a:endParaRPr b="1" sz="1200"/>
          </a:p>
        </p:txBody>
      </p:sp>
      <p:pic>
        <p:nvPicPr>
          <p:cNvPr id="603" name="Google Shape;60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400" y="2729950"/>
            <a:ext cx="1092900" cy="109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750" y="211650"/>
            <a:ext cx="288350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826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0"/>
          <p:cNvSpPr/>
          <p:nvPr/>
        </p:nvSpPr>
        <p:spPr>
          <a:xfrm>
            <a:off x="284241" y="4576256"/>
            <a:ext cx="2274900" cy="27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50"/>
          <p:cNvSpPr/>
          <p:nvPr/>
        </p:nvSpPr>
        <p:spPr>
          <a:xfrm>
            <a:off x="7719956" y="4576256"/>
            <a:ext cx="1137000" cy="27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9" name="Google Shape;369;p50"/>
          <p:cNvGrpSpPr/>
          <p:nvPr/>
        </p:nvGrpSpPr>
        <p:grpSpPr>
          <a:xfrm>
            <a:off x="0" y="1"/>
            <a:ext cx="9144000" cy="4854853"/>
            <a:chOff x="0" y="0"/>
            <a:chExt cx="24384000" cy="12946275"/>
          </a:xfrm>
        </p:grpSpPr>
        <p:sp>
          <p:nvSpPr>
            <p:cNvPr id="370" name="Google Shape;370;p50"/>
            <p:cNvSpPr/>
            <p:nvPr/>
          </p:nvSpPr>
          <p:spPr>
            <a:xfrm>
              <a:off x="0" y="0"/>
              <a:ext cx="24384000" cy="10665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50"/>
            <p:cNvSpPr/>
            <p:nvPr/>
          </p:nvSpPr>
          <p:spPr>
            <a:xfrm>
              <a:off x="7627775" y="10524975"/>
              <a:ext cx="12170400" cy="242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50"/>
            <p:cNvSpPr/>
            <p:nvPr/>
          </p:nvSpPr>
          <p:spPr>
            <a:xfrm>
              <a:off x="1526400" y="9631675"/>
              <a:ext cx="9084900" cy="179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50"/>
            <p:cNvSpPr/>
            <p:nvPr/>
          </p:nvSpPr>
          <p:spPr>
            <a:xfrm>
              <a:off x="19286925" y="9650875"/>
              <a:ext cx="1280400" cy="1773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4" name="Google Shape;374;p50"/>
          <p:cNvSpPr txBox="1"/>
          <p:nvPr/>
        </p:nvSpPr>
        <p:spPr>
          <a:xfrm>
            <a:off x="2464650" y="333675"/>
            <a:ext cx="42147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50"/>
          <p:cNvSpPr txBox="1"/>
          <p:nvPr/>
        </p:nvSpPr>
        <p:spPr>
          <a:xfrm>
            <a:off x="363175" y="111550"/>
            <a:ext cx="8679600" cy="40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00FF"/>
                </a:solidFill>
              </a:rPr>
              <a:t>What’s Data</a:t>
            </a:r>
            <a:endParaRPr b="1" sz="30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376" name="Google Shape;37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200" y="737738"/>
            <a:ext cx="8393600" cy="3668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826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1"/>
          <p:cNvSpPr/>
          <p:nvPr/>
        </p:nvSpPr>
        <p:spPr>
          <a:xfrm>
            <a:off x="284241" y="4576256"/>
            <a:ext cx="2274900" cy="27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51"/>
          <p:cNvSpPr/>
          <p:nvPr/>
        </p:nvSpPr>
        <p:spPr>
          <a:xfrm>
            <a:off x="7719956" y="4576256"/>
            <a:ext cx="1137000" cy="27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4" name="Google Shape;384;p51"/>
          <p:cNvGrpSpPr/>
          <p:nvPr/>
        </p:nvGrpSpPr>
        <p:grpSpPr>
          <a:xfrm>
            <a:off x="0" y="1"/>
            <a:ext cx="9144000" cy="4854853"/>
            <a:chOff x="0" y="0"/>
            <a:chExt cx="24384000" cy="12946275"/>
          </a:xfrm>
        </p:grpSpPr>
        <p:sp>
          <p:nvSpPr>
            <p:cNvPr id="385" name="Google Shape;385;p51"/>
            <p:cNvSpPr/>
            <p:nvPr/>
          </p:nvSpPr>
          <p:spPr>
            <a:xfrm>
              <a:off x="0" y="0"/>
              <a:ext cx="24384000" cy="10665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51"/>
            <p:cNvSpPr/>
            <p:nvPr/>
          </p:nvSpPr>
          <p:spPr>
            <a:xfrm>
              <a:off x="7627775" y="10524975"/>
              <a:ext cx="12170400" cy="242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51"/>
            <p:cNvSpPr/>
            <p:nvPr/>
          </p:nvSpPr>
          <p:spPr>
            <a:xfrm>
              <a:off x="1526400" y="9631675"/>
              <a:ext cx="9084900" cy="179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51"/>
            <p:cNvSpPr/>
            <p:nvPr/>
          </p:nvSpPr>
          <p:spPr>
            <a:xfrm>
              <a:off x="19286925" y="9650875"/>
              <a:ext cx="1280400" cy="1773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9" name="Google Shape;389;p51"/>
          <p:cNvSpPr txBox="1"/>
          <p:nvPr/>
        </p:nvSpPr>
        <p:spPr>
          <a:xfrm>
            <a:off x="2464650" y="333675"/>
            <a:ext cx="42147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51"/>
          <p:cNvSpPr txBox="1"/>
          <p:nvPr/>
        </p:nvSpPr>
        <p:spPr>
          <a:xfrm>
            <a:off x="363175" y="111550"/>
            <a:ext cx="8679600" cy="40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00FF"/>
                </a:solidFill>
              </a:rPr>
              <a:t>What’s Data</a:t>
            </a:r>
            <a:endParaRPr b="1" sz="30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391" name="Google Shape;39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7200" y="884388"/>
            <a:ext cx="4971550" cy="33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826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52"/>
          <p:cNvSpPr/>
          <p:nvPr/>
        </p:nvSpPr>
        <p:spPr>
          <a:xfrm>
            <a:off x="284241" y="4576256"/>
            <a:ext cx="2274900" cy="27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52"/>
          <p:cNvSpPr/>
          <p:nvPr/>
        </p:nvSpPr>
        <p:spPr>
          <a:xfrm>
            <a:off x="7719956" y="4576256"/>
            <a:ext cx="1137000" cy="27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9" name="Google Shape;399;p52"/>
          <p:cNvGrpSpPr/>
          <p:nvPr/>
        </p:nvGrpSpPr>
        <p:grpSpPr>
          <a:xfrm>
            <a:off x="0" y="1"/>
            <a:ext cx="9144000" cy="4854853"/>
            <a:chOff x="0" y="0"/>
            <a:chExt cx="24384000" cy="12946275"/>
          </a:xfrm>
        </p:grpSpPr>
        <p:sp>
          <p:nvSpPr>
            <p:cNvPr id="400" name="Google Shape;400;p52"/>
            <p:cNvSpPr/>
            <p:nvPr/>
          </p:nvSpPr>
          <p:spPr>
            <a:xfrm>
              <a:off x="0" y="0"/>
              <a:ext cx="24384000" cy="10665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52"/>
            <p:cNvSpPr/>
            <p:nvPr/>
          </p:nvSpPr>
          <p:spPr>
            <a:xfrm>
              <a:off x="7627775" y="10524975"/>
              <a:ext cx="12170400" cy="242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52"/>
            <p:cNvSpPr/>
            <p:nvPr/>
          </p:nvSpPr>
          <p:spPr>
            <a:xfrm>
              <a:off x="1526400" y="9631675"/>
              <a:ext cx="9084900" cy="179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52"/>
            <p:cNvSpPr/>
            <p:nvPr/>
          </p:nvSpPr>
          <p:spPr>
            <a:xfrm>
              <a:off x="19286925" y="9650875"/>
              <a:ext cx="1280400" cy="1773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4" name="Google Shape;404;p52"/>
          <p:cNvSpPr txBox="1"/>
          <p:nvPr/>
        </p:nvSpPr>
        <p:spPr>
          <a:xfrm>
            <a:off x="2464650" y="333675"/>
            <a:ext cx="42147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52"/>
          <p:cNvSpPr txBox="1"/>
          <p:nvPr/>
        </p:nvSpPr>
        <p:spPr>
          <a:xfrm>
            <a:off x="363175" y="111550"/>
            <a:ext cx="8679600" cy="40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00FF"/>
                </a:solidFill>
              </a:rPr>
              <a:t>What’s Data</a:t>
            </a:r>
            <a:endParaRPr b="1" sz="3000">
              <a:solidFill>
                <a:srgbClr val="0000FF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-GB" sz="2200">
                <a:solidFill>
                  <a:srgbClr val="0B5394"/>
                </a:solidFill>
                <a:highlight>
                  <a:srgbClr val="FFFFFF"/>
                </a:highlight>
              </a:rPr>
              <a:t>Data</a:t>
            </a:r>
            <a:r>
              <a:rPr lang="en-GB" sz="2200">
                <a:highlight>
                  <a:srgbClr val="FFFFFF"/>
                </a:highlight>
              </a:rPr>
              <a:t> are sets of signs that represent empirical stimuli or perceptions</a:t>
            </a:r>
            <a:endParaRPr sz="2200"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GB" sz="2200">
                <a:solidFill>
                  <a:srgbClr val="0B5394"/>
                </a:solidFill>
                <a:highlight>
                  <a:srgbClr val="FFFFFF"/>
                </a:highlight>
              </a:rPr>
              <a:t>information</a:t>
            </a:r>
            <a:r>
              <a:rPr lang="en-GB" sz="2200">
                <a:highlight>
                  <a:srgbClr val="FFFFFF"/>
                </a:highlight>
              </a:rPr>
              <a:t> is a set of signs, which represent empirical knowledge</a:t>
            </a:r>
            <a:endParaRPr sz="2200"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GB" sz="2200">
                <a:solidFill>
                  <a:srgbClr val="0B5394"/>
                </a:solidFill>
                <a:highlight>
                  <a:srgbClr val="FFFFFF"/>
                </a:highlight>
              </a:rPr>
              <a:t>knowledge</a:t>
            </a:r>
            <a:r>
              <a:rPr lang="en-GB" sz="2200">
                <a:highlight>
                  <a:srgbClr val="FFFFFF"/>
                </a:highlight>
              </a:rPr>
              <a:t> is a set of signs that represent the meaning (or the content) of thoughts that the individual justifiably believes that they are true</a:t>
            </a:r>
            <a:endParaRPr sz="2200"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GB" sz="2200">
                <a:solidFill>
                  <a:srgbClr val="0B5394"/>
                </a:solidFill>
                <a:highlight>
                  <a:srgbClr val="FFFFFF"/>
                </a:highlight>
              </a:rPr>
              <a:t>Wisdom</a:t>
            </a:r>
            <a:r>
              <a:rPr lang="en-GB" sz="2200">
                <a:highlight>
                  <a:srgbClr val="FFFFFF"/>
                </a:highlight>
              </a:rPr>
              <a:t> is the ability to use your knowledge and experience to make good decisions and judgments</a:t>
            </a:r>
            <a:endParaRPr sz="2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826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53"/>
          <p:cNvSpPr/>
          <p:nvPr/>
        </p:nvSpPr>
        <p:spPr>
          <a:xfrm>
            <a:off x="284241" y="4576256"/>
            <a:ext cx="2274900" cy="27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53"/>
          <p:cNvSpPr/>
          <p:nvPr/>
        </p:nvSpPr>
        <p:spPr>
          <a:xfrm>
            <a:off x="7719956" y="4576256"/>
            <a:ext cx="1137000" cy="27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3" name="Google Shape;413;p53"/>
          <p:cNvGrpSpPr/>
          <p:nvPr/>
        </p:nvGrpSpPr>
        <p:grpSpPr>
          <a:xfrm>
            <a:off x="0" y="1"/>
            <a:ext cx="9144000" cy="4854853"/>
            <a:chOff x="0" y="0"/>
            <a:chExt cx="24384000" cy="12946275"/>
          </a:xfrm>
        </p:grpSpPr>
        <p:sp>
          <p:nvSpPr>
            <p:cNvPr id="414" name="Google Shape;414;p53"/>
            <p:cNvSpPr/>
            <p:nvPr/>
          </p:nvSpPr>
          <p:spPr>
            <a:xfrm>
              <a:off x="0" y="0"/>
              <a:ext cx="24384000" cy="10665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53"/>
            <p:cNvSpPr/>
            <p:nvPr/>
          </p:nvSpPr>
          <p:spPr>
            <a:xfrm>
              <a:off x="7627775" y="10524975"/>
              <a:ext cx="12170400" cy="242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53"/>
            <p:cNvSpPr/>
            <p:nvPr/>
          </p:nvSpPr>
          <p:spPr>
            <a:xfrm>
              <a:off x="1526400" y="9631675"/>
              <a:ext cx="9084900" cy="179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53"/>
            <p:cNvSpPr/>
            <p:nvPr/>
          </p:nvSpPr>
          <p:spPr>
            <a:xfrm>
              <a:off x="19286925" y="9650875"/>
              <a:ext cx="1280400" cy="1773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8" name="Google Shape;418;p53"/>
          <p:cNvSpPr txBox="1"/>
          <p:nvPr/>
        </p:nvSpPr>
        <p:spPr>
          <a:xfrm>
            <a:off x="2464650" y="333675"/>
            <a:ext cx="42147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53"/>
          <p:cNvSpPr txBox="1"/>
          <p:nvPr/>
        </p:nvSpPr>
        <p:spPr>
          <a:xfrm>
            <a:off x="363175" y="111550"/>
            <a:ext cx="8679600" cy="40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00FF"/>
                </a:solidFill>
              </a:rPr>
              <a:t>What’s Data</a:t>
            </a:r>
            <a:endParaRPr sz="2200">
              <a:solidFill>
                <a:srgbClr val="495762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b="1" lang="en-GB" sz="1900">
                <a:solidFill>
                  <a:srgbClr val="0B5394"/>
                </a:solidFill>
                <a:highlight>
                  <a:srgbClr val="FFFFFF"/>
                </a:highlight>
              </a:rPr>
              <a:t>Data</a:t>
            </a:r>
            <a:r>
              <a:rPr lang="en-GB" sz="1900">
                <a:highlight>
                  <a:srgbClr val="FFFFFF"/>
                </a:highlight>
              </a:rPr>
              <a:t> represents a fact or statement of event without relation to other things</a:t>
            </a:r>
            <a:endParaRPr sz="1900"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GB" sz="1900">
                <a:solidFill>
                  <a:srgbClr val="0B5394"/>
                </a:solidFill>
                <a:highlight>
                  <a:srgbClr val="FFFFFF"/>
                </a:highlight>
              </a:rPr>
              <a:t>Information</a:t>
            </a:r>
            <a:r>
              <a:rPr lang="en-GB" sz="1900">
                <a:highlight>
                  <a:srgbClr val="FFFFFF"/>
                </a:highlight>
              </a:rPr>
              <a:t> embodies the understanding of a relationship of some sort, possibly cause and effect</a:t>
            </a:r>
            <a:endParaRPr sz="1900"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GB" sz="1900">
                <a:solidFill>
                  <a:srgbClr val="0B5394"/>
                </a:solidFill>
                <a:highlight>
                  <a:srgbClr val="FFFFFF"/>
                </a:highlight>
              </a:rPr>
              <a:t>Knowledge</a:t>
            </a:r>
            <a:r>
              <a:rPr lang="en-GB" sz="1900">
                <a:highlight>
                  <a:srgbClr val="FFFFFF"/>
                </a:highlight>
              </a:rPr>
              <a:t> represents a pattern that connects and generally provides a high level of predictability as to what is described or what will happen next</a:t>
            </a:r>
            <a:endParaRPr sz="1900"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5762"/>
              </a:buClr>
              <a:buSzPts val="2200"/>
              <a:buChar char="●"/>
            </a:pPr>
            <a:r>
              <a:rPr b="1" lang="en-GB" sz="1900">
                <a:solidFill>
                  <a:srgbClr val="0B5394"/>
                </a:solidFill>
                <a:highlight>
                  <a:srgbClr val="FFFFFF"/>
                </a:highlight>
              </a:rPr>
              <a:t>Wisdom</a:t>
            </a:r>
            <a:r>
              <a:rPr lang="en-GB" sz="1900">
                <a:highlight>
                  <a:srgbClr val="FFFFFF"/>
                </a:highlight>
              </a:rPr>
              <a:t> embodies more of an understanding of fundamental principles embodied within the knowledge that are essentially the basis for the knowledge being what it is. Wisdom is essentially</a:t>
            </a:r>
            <a:r>
              <a:rPr lang="en-GB" sz="2200">
                <a:solidFill>
                  <a:srgbClr val="495762"/>
                </a:solidFill>
                <a:highlight>
                  <a:srgbClr val="FFFFFF"/>
                </a:highlight>
              </a:rPr>
              <a:t> </a:t>
            </a:r>
            <a:r>
              <a:rPr lang="en-GB" sz="1900">
                <a:highlight>
                  <a:srgbClr val="FFFFFF"/>
                </a:highlight>
              </a:rPr>
              <a:t>systemic</a:t>
            </a:r>
            <a:endParaRPr b="1"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826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4"/>
          <p:cNvSpPr/>
          <p:nvPr/>
        </p:nvSpPr>
        <p:spPr>
          <a:xfrm>
            <a:off x="284241" y="4576256"/>
            <a:ext cx="2274900" cy="27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54"/>
          <p:cNvSpPr/>
          <p:nvPr/>
        </p:nvSpPr>
        <p:spPr>
          <a:xfrm>
            <a:off x="7719956" y="4576256"/>
            <a:ext cx="1137000" cy="27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7" name="Google Shape;427;p54"/>
          <p:cNvGrpSpPr/>
          <p:nvPr/>
        </p:nvGrpSpPr>
        <p:grpSpPr>
          <a:xfrm>
            <a:off x="0" y="1"/>
            <a:ext cx="9144000" cy="4854853"/>
            <a:chOff x="0" y="0"/>
            <a:chExt cx="24384000" cy="12946275"/>
          </a:xfrm>
        </p:grpSpPr>
        <p:sp>
          <p:nvSpPr>
            <p:cNvPr id="428" name="Google Shape;428;p54"/>
            <p:cNvSpPr/>
            <p:nvPr/>
          </p:nvSpPr>
          <p:spPr>
            <a:xfrm>
              <a:off x="0" y="0"/>
              <a:ext cx="24384000" cy="10665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54"/>
            <p:cNvSpPr/>
            <p:nvPr/>
          </p:nvSpPr>
          <p:spPr>
            <a:xfrm>
              <a:off x="7627775" y="10524975"/>
              <a:ext cx="12170400" cy="242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54"/>
            <p:cNvSpPr/>
            <p:nvPr/>
          </p:nvSpPr>
          <p:spPr>
            <a:xfrm>
              <a:off x="1526400" y="9631675"/>
              <a:ext cx="9084900" cy="179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54"/>
            <p:cNvSpPr/>
            <p:nvPr/>
          </p:nvSpPr>
          <p:spPr>
            <a:xfrm>
              <a:off x="19286925" y="9650875"/>
              <a:ext cx="1280400" cy="1773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2" name="Google Shape;432;p54"/>
          <p:cNvSpPr txBox="1"/>
          <p:nvPr/>
        </p:nvSpPr>
        <p:spPr>
          <a:xfrm>
            <a:off x="2464650" y="333675"/>
            <a:ext cx="42147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54"/>
          <p:cNvSpPr txBox="1"/>
          <p:nvPr/>
        </p:nvSpPr>
        <p:spPr>
          <a:xfrm>
            <a:off x="363175" y="111550"/>
            <a:ext cx="8679600" cy="40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00FF"/>
                </a:solidFill>
              </a:rPr>
              <a:t>What’s Data</a:t>
            </a:r>
            <a:endParaRPr b="1" sz="3000">
              <a:solidFill>
                <a:srgbClr val="0000FF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GB" sz="2200">
                <a:highlight>
                  <a:srgbClr val="FFFFFF"/>
                </a:highlight>
              </a:rPr>
              <a:t>It is raining</a:t>
            </a:r>
            <a:endParaRPr sz="2200"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>
                <a:highlight>
                  <a:srgbClr val="FFFFFF"/>
                </a:highlight>
              </a:rPr>
              <a:t>The temperature dropped 15 degrees and then it started raining</a:t>
            </a:r>
            <a:endParaRPr sz="2200"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>
                <a:highlight>
                  <a:srgbClr val="FFFFFF"/>
                </a:highlight>
              </a:rPr>
              <a:t>If the humidity is very high and the temperature drops substantially the atmospheres is often unlikely to be able to hold the moisture so it rains</a:t>
            </a:r>
            <a:endParaRPr sz="2200"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>
                <a:highlight>
                  <a:srgbClr val="FFFFFF"/>
                </a:highlight>
              </a:rPr>
              <a:t>It rains because it rains. And this encompasses an understanding of all the interactions that happen between raining, evaporation, air currents, temperature gradients, changes, and raining</a:t>
            </a:r>
            <a:endParaRPr sz="2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826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5"/>
          <p:cNvSpPr/>
          <p:nvPr/>
        </p:nvSpPr>
        <p:spPr>
          <a:xfrm>
            <a:off x="284241" y="4576256"/>
            <a:ext cx="2274900" cy="27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55"/>
          <p:cNvSpPr/>
          <p:nvPr/>
        </p:nvSpPr>
        <p:spPr>
          <a:xfrm>
            <a:off x="7719956" y="4576256"/>
            <a:ext cx="1137000" cy="27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1" name="Google Shape;441;p55"/>
          <p:cNvGrpSpPr/>
          <p:nvPr/>
        </p:nvGrpSpPr>
        <p:grpSpPr>
          <a:xfrm>
            <a:off x="0" y="1"/>
            <a:ext cx="9144000" cy="4854853"/>
            <a:chOff x="0" y="0"/>
            <a:chExt cx="24384000" cy="12946275"/>
          </a:xfrm>
        </p:grpSpPr>
        <p:sp>
          <p:nvSpPr>
            <p:cNvPr id="442" name="Google Shape;442;p55"/>
            <p:cNvSpPr/>
            <p:nvPr/>
          </p:nvSpPr>
          <p:spPr>
            <a:xfrm>
              <a:off x="0" y="0"/>
              <a:ext cx="24384000" cy="10665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55"/>
            <p:cNvSpPr/>
            <p:nvPr/>
          </p:nvSpPr>
          <p:spPr>
            <a:xfrm>
              <a:off x="7627775" y="10524975"/>
              <a:ext cx="12170400" cy="242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55"/>
            <p:cNvSpPr/>
            <p:nvPr/>
          </p:nvSpPr>
          <p:spPr>
            <a:xfrm>
              <a:off x="1526400" y="9631675"/>
              <a:ext cx="9084900" cy="179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55"/>
            <p:cNvSpPr/>
            <p:nvPr/>
          </p:nvSpPr>
          <p:spPr>
            <a:xfrm>
              <a:off x="19286925" y="9650875"/>
              <a:ext cx="1280400" cy="1773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6" name="Google Shape;446;p55"/>
          <p:cNvSpPr txBox="1"/>
          <p:nvPr/>
        </p:nvSpPr>
        <p:spPr>
          <a:xfrm>
            <a:off x="2464650" y="333675"/>
            <a:ext cx="42147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55"/>
          <p:cNvSpPr txBox="1"/>
          <p:nvPr/>
        </p:nvSpPr>
        <p:spPr>
          <a:xfrm>
            <a:off x="363175" y="111550"/>
            <a:ext cx="8679600" cy="40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00FF"/>
                </a:solidFill>
              </a:rPr>
              <a:t>What’s Data</a:t>
            </a:r>
            <a:endParaRPr b="1" sz="3000">
              <a:solidFill>
                <a:srgbClr val="0000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200"/>
          </a:p>
        </p:txBody>
      </p:sp>
      <p:pic>
        <p:nvPicPr>
          <p:cNvPr descr="Data -&gt; Information -&gt; Knowledge -&gt; Insight -&gt; Wisdom – Impact! – Daily  Manna" id="448" name="Google Shape;44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0075" y="901275"/>
            <a:ext cx="5283850" cy="35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826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56"/>
          <p:cNvSpPr/>
          <p:nvPr/>
        </p:nvSpPr>
        <p:spPr>
          <a:xfrm>
            <a:off x="284241" y="4576256"/>
            <a:ext cx="2274900" cy="27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56"/>
          <p:cNvSpPr/>
          <p:nvPr/>
        </p:nvSpPr>
        <p:spPr>
          <a:xfrm>
            <a:off x="7719956" y="4576256"/>
            <a:ext cx="1137000" cy="27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6" name="Google Shape;456;p56"/>
          <p:cNvGrpSpPr/>
          <p:nvPr/>
        </p:nvGrpSpPr>
        <p:grpSpPr>
          <a:xfrm>
            <a:off x="0" y="1"/>
            <a:ext cx="9144000" cy="4854853"/>
            <a:chOff x="0" y="0"/>
            <a:chExt cx="24384000" cy="12946275"/>
          </a:xfrm>
        </p:grpSpPr>
        <p:sp>
          <p:nvSpPr>
            <p:cNvPr id="457" name="Google Shape;457;p56"/>
            <p:cNvSpPr/>
            <p:nvPr/>
          </p:nvSpPr>
          <p:spPr>
            <a:xfrm>
              <a:off x="0" y="0"/>
              <a:ext cx="24384000" cy="10665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56"/>
            <p:cNvSpPr/>
            <p:nvPr/>
          </p:nvSpPr>
          <p:spPr>
            <a:xfrm>
              <a:off x="7627775" y="10524975"/>
              <a:ext cx="12170400" cy="242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56"/>
            <p:cNvSpPr/>
            <p:nvPr/>
          </p:nvSpPr>
          <p:spPr>
            <a:xfrm>
              <a:off x="1526400" y="9631675"/>
              <a:ext cx="9084900" cy="179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56"/>
            <p:cNvSpPr/>
            <p:nvPr/>
          </p:nvSpPr>
          <p:spPr>
            <a:xfrm>
              <a:off x="19286925" y="9650875"/>
              <a:ext cx="1280400" cy="1773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1" name="Google Shape;461;p56"/>
          <p:cNvSpPr txBox="1"/>
          <p:nvPr/>
        </p:nvSpPr>
        <p:spPr>
          <a:xfrm>
            <a:off x="2464650" y="333675"/>
            <a:ext cx="42147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56"/>
          <p:cNvSpPr txBox="1"/>
          <p:nvPr/>
        </p:nvSpPr>
        <p:spPr>
          <a:xfrm>
            <a:off x="363175" y="111550"/>
            <a:ext cx="8679600" cy="40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00FF"/>
                </a:solidFill>
              </a:rPr>
              <a:t>What’s Data</a:t>
            </a:r>
            <a:endParaRPr b="1" sz="3000">
              <a:solidFill>
                <a:srgbClr val="0000FF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-GB" sz="2200"/>
              <a:t>Data Product</a:t>
            </a:r>
            <a:r>
              <a:rPr lang="en-GB" sz="2200"/>
              <a:t> is digital information can be purchased.</a:t>
            </a:r>
            <a:endParaRPr sz="22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-GB" sz="2200"/>
              <a:t>Data Product</a:t>
            </a:r>
            <a:r>
              <a:rPr lang="en-GB" sz="2200"/>
              <a:t> is a software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-GB" sz="2200"/>
              <a:t>Utilize input data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-GB" sz="2200"/>
              <a:t>Process and handle it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-GB" sz="2200"/>
              <a:t>Retrieve a useful, meaningful output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-GB" sz="2200"/>
              <a:t>Which algorithmically-generated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udy Jam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