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E7CC8-0C4F-4F51-A4C6-FCEC307EB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P5.JS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DD2F40-8E83-4599-9B4B-88CF34E1E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Library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creative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22FA8-0A6F-4DF3-AF40-0C290139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5378F-C040-45E0-B504-98413418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Processing</a:t>
            </a:r>
          </a:p>
          <a:p>
            <a:r>
              <a:rPr lang="de-DE" dirty="0"/>
              <a:t>Set Up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6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4C06F-EAEE-4183-A973-AB312F8D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8B2C0-CE95-4ECF-88CF-C34DA212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“Processing has promoted software literacy, particularly within the visual arts, and visual literacy within technology.” – processing.org</a:t>
            </a:r>
          </a:p>
          <a:p>
            <a:r>
              <a:rPr lang="en-US" dirty="0"/>
              <a:t>Easy methods to draw to the screen</a:t>
            </a:r>
          </a:p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JAVA (</a:t>
            </a:r>
            <a:r>
              <a:rPr lang="en-US" dirty="0"/>
              <a:t>Processing</a:t>
            </a:r>
            <a:r>
              <a:rPr lang="de-DE" dirty="0"/>
              <a:t>), Python (</a:t>
            </a:r>
            <a:r>
              <a:rPr lang="en-US" dirty="0"/>
              <a:t>Processing.py)</a:t>
            </a:r>
            <a:r>
              <a:rPr lang="de-DE" dirty="0"/>
              <a:t>, </a:t>
            </a:r>
            <a:r>
              <a:rPr lang="de-DE" dirty="0" err="1"/>
              <a:t>Javascript</a:t>
            </a:r>
            <a:r>
              <a:rPr lang="de-DE" dirty="0"/>
              <a:t> (</a:t>
            </a:r>
            <a:r>
              <a:rPr lang="en-US" dirty="0"/>
              <a:t>p5.js)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4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94970-B758-481F-B6FD-55F64C1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9A567-93D2-4D25-91E3-318B7B43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9" y="2274654"/>
            <a:ext cx="9905999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https://editor.p5js.org/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FEA2-B28E-49BC-9C32-D51AF0B8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A8EB4E-3376-4B7A-9743-C4F46C81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19" y="2472315"/>
            <a:ext cx="788780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6CD3-C3BF-40E6-BE2D-36502794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18BC709-FC96-4B73-BA6A-5A7FCC74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142" y="2471522"/>
            <a:ext cx="4581833" cy="23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2EF52CD-70C7-4332-8FF7-1A36E3C025F2}"/>
              </a:ext>
            </a:extLst>
          </p:cNvPr>
          <p:cNvSpPr txBox="1">
            <a:spLocks/>
          </p:cNvSpPr>
          <p:nvPr/>
        </p:nvSpPr>
        <p:spPr>
          <a:xfrm>
            <a:off x="0" y="2574551"/>
            <a:ext cx="12191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DEMo</a:t>
            </a:r>
            <a:r>
              <a:rPr lang="de-DE" dirty="0"/>
              <a:t> in WEB-EDITOR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85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P5.JS</vt:lpstr>
      <vt:lpstr>What are we doing today?</vt:lpstr>
      <vt:lpstr>Processing</vt:lpstr>
      <vt:lpstr>Set up</vt:lpstr>
      <vt:lpstr>HTML</vt:lpstr>
      <vt:lpstr>Javascript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P5.JS</dc:title>
  <dc:creator>Daniel Burger</dc:creator>
  <cp:lastModifiedBy>Daniel Burger</cp:lastModifiedBy>
  <cp:revision>5</cp:revision>
  <dcterms:created xsi:type="dcterms:W3CDTF">2021-05-03T07:21:23Z</dcterms:created>
  <dcterms:modified xsi:type="dcterms:W3CDTF">2021-05-03T08:02:53Z</dcterms:modified>
</cp:coreProperties>
</file>