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760ACA-EB16-4072-9216-F4CA3067CBA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2259D31B-141F-4449-921A-350B00E8E556}">
      <dgm:prSet phldrT="[Teksti]"/>
      <dgm:spPr/>
      <dgm:t>
        <a:bodyPr/>
        <a:lstStyle/>
        <a:p>
          <a:r>
            <a:rPr lang="fi-FI" dirty="0" err="1"/>
            <a:t>Document</a:t>
          </a:r>
          <a:endParaRPr lang="fi-FI" dirty="0"/>
        </a:p>
      </dgm:t>
    </dgm:pt>
    <dgm:pt modelId="{BD26378D-00CF-4BBB-8383-ADE02DB7A8F8}" type="parTrans" cxnId="{44F9D0F5-7730-4F1D-9640-4CFFC2BBB7BA}">
      <dgm:prSet/>
      <dgm:spPr/>
      <dgm:t>
        <a:bodyPr/>
        <a:lstStyle/>
        <a:p>
          <a:endParaRPr lang="fi-FI"/>
        </a:p>
      </dgm:t>
    </dgm:pt>
    <dgm:pt modelId="{9D6FD573-0999-45A8-AF5A-188F9BD6D11D}" type="sibTrans" cxnId="{44F9D0F5-7730-4F1D-9640-4CFFC2BBB7BA}">
      <dgm:prSet/>
      <dgm:spPr/>
      <dgm:t>
        <a:bodyPr/>
        <a:lstStyle/>
        <a:p>
          <a:endParaRPr lang="fi-FI"/>
        </a:p>
      </dgm:t>
    </dgm:pt>
    <dgm:pt modelId="{3B071EFF-A067-4E4B-974A-A263359497F4}">
      <dgm:prSet/>
      <dgm:spPr/>
      <dgm:t>
        <a:bodyPr/>
        <a:lstStyle/>
        <a:p>
          <a:r>
            <a:rPr lang="fi-FI" dirty="0"/>
            <a:t>Author</a:t>
          </a:r>
        </a:p>
      </dgm:t>
    </dgm:pt>
    <dgm:pt modelId="{A05CBC2B-E203-44EE-B576-E332ADC5C5C0}" type="sibTrans" cxnId="{9D516629-002C-4E85-915E-14876C080AFA}">
      <dgm:prSet/>
      <dgm:spPr/>
      <dgm:t>
        <a:bodyPr/>
        <a:lstStyle/>
        <a:p>
          <a:endParaRPr lang="fi-FI"/>
        </a:p>
      </dgm:t>
    </dgm:pt>
    <dgm:pt modelId="{628C4E33-7AA6-4C80-A7E1-5F3D1E6BB7AD}" type="parTrans" cxnId="{9D516629-002C-4E85-915E-14876C080AFA}">
      <dgm:prSet/>
      <dgm:spPr/>
      <dgm:t>
        <a:bodyPr/>
        <a:lstStyle/>
        <a:p>
          <a:endParaRPr lang="fi-FI"/>
        </a:p>
      </dgm:t>
    </dgm:pt>
    <dgm:pt modelId="{8696B0F9-0ED2-4939-B9B3-E15358D83307}">
      <dgm:prSet/>
      <dgm:spPr/>
      <dgm:t>
        <a:bodyPr/>
        <a:lstStyle/>
        <a:p>
          <a:r>
            <a:rPr lang="fi-FI" dirty="0" err="1"/>
            <a:t>Description</a:t>
          </a:r>
          <a:endParaRPr lang="fi-FI" dirty="0"/>
        </a:p>
      </dgm:t>
    </dgm:pt>
    <dgm:pt modelId="{52B90353-21B6-448C-A02D-CA579296E6AE}" type="sibTrans" cxnId="{CC8C3381-731B-4C9B-97FD-C41B8AD72C11}">
      <dgm:prSet/>
      <dgm:spPr/>
      <dgm:t>
        <a:bodyPr/>
        <a:lstStyle/>
        <a:p>
          <a:endParaRPr lang="fi-FI"/>
        </a:p>
      </dgm:t>
    </dgm:pt>
    <dgm:pt modelId="{0AD03957-F241-45C5-82A2-2EF0CF2C31C9}" type="parTrans" cxnId="{CC8C3381-731B-4C9B-97FD-C41B8AD72C11}">
      <dgm:prSet/>
      <dgm:spPr/>
      <dgm:t>
        <a:bodyPr/>
        <a:lstStyle/>
        <a:p>
          <a:endParaRPr lang="fi-FI"/>
        </a:p>
      </dgm:t>
    </dgm:pt>
    <dgm:pt modelId="{7F7D1674-348A-43E3-823A-40EF0B7547EF}">
      <dgm:prSet/>
      <dgm:spPr/>
      <dgm:t>
        <a:bodyPr/>
        <a:lstStyle/>
        <a:p>
          <a:r>
            <a:rPr lang="fi-FI" dirty="0" err="1"/>
            <a:t>Keywords</a:t>
          </a:r>
          <a:endParaRPr lang="fi-FI" dirty="0"/>
        </a:p>
      </dgm:t>
    </dgm:pt>
    <dgm:pt modelId="{1B9852FD-FE61-48D2-A7D9-C948164D37CB}" type="sibTrans" cxnId="{D10DA74C-58C6-4AED-BE90-F9ABA8AA681A}">
      <dgm:prSet/>
      <dgm:spPr/>
      <dgm:t>
        <a:bodyPr/>
        <a:lstStyle/>
        <a:p>
          <a:endParaRPr lang="fi-FI"/>
        </a:p>
      </dgm:t>
    </dgm:pt>
    <dgm:pt modelId="{93BC1EF0-6649-4897-B672-CDAEA386078B}" type="parTrans" cxnId="{D10DA74C-58C6-4AED-BE90-F9ABA8AA681A}">
      <dgm:prSet/>
      <dgm:spPr/>
      <dgm:t>
        <a:bodyPr/>
        <a:lstStyle/>
        <a:p>
          <a:endParaRPr lang="fi-FI"/>
        </a:p>
      </dgm:t>
    </dgm:pt>
    <dgm:pt modelId="{1C68395F-9660-4756-B4F3-EFD53505A75E}">
      <dgm:prSet/>
      <dgm:spPr/>
      <dgm:t>
        <a:bodyPr/>
        <a:lstStyle/>
        <a:p>
          <a:r>
            <a:rPr lang="fi-FI" dirty="0" err="1"/>
            <a:t>Year</a:t>
          </a:r>
          <a:endParaRPr lang="fi-FI" dirty="0"/>
        </a:p>
      </dgm:t>
    </dgm:pt>
    <dgm:pt modelId="{05186752-7C41-4E71-8E91-F0DFA13A6068}" type="sibTrans" cxnId="{52D7CDAF-262E-4B7F-81FE-D1B140B934DA}">
      <dgm:prSet/>
      <dgm:spPr/>
      <dgm:t>
        <a:bodyPr/>
        <a:lstStyle/>
        <a:p>
          <a:endParaRPr lang="fi-FI"/>
        </a:p>
      </dgm:t>
    </dgm:pt>
    <dgm:pt modelId="{B8451F5A-3B5D-4B53-9D3F-0A87A1513658}" type="parTrans" cxnId="{52D7CDAF-262E-4B7F-81FE-D1B140B934DA}">
      <dgm:prSet/>
      <dgm:spPr/>
      <dgm:t>
        <a:bodyPr/>
        <a:lstStyle/>
        <a:p>
          <a:endParaRPr lang="fi-FI"/>
        </a:p>
      </dgm:t>
    </dgm:pt>
    <dgm:pt modelId="{1AF01EDD-68BB-447E-B6BD-C85B423663C0}">
      <dgm:prSet phldrT="[Teksti]"/>
      <dgm:spPr/>
      <dgm:t>
        <a:bodyPr/>
        <a:lstStyle/>
        <a:p>
          <a:r>
            <a:rPr lang="fi-FI" dirty="0"/>
            <a:t>Info</a:t>
          </a:r>
        </a:p>
      </dgm:t>
    </dgm:pt>
    <dgm:pt modelId="{C8CAB171-B5A5-4DC0-B545-A25743B54253}" type="sibTrans" cxnId="{EF426DF1-D7D9-495F-BFC5-FA22B56657DA}">
      <dgm:prSet/>
      <dgm:spPr/>
      <dgm:t>
        <a:bodyPr/>
        <a:lstStyle/>
        <a:p>
          <a:endParaRPr lang="fi-FI"/>
        </a:p>
      </dgm:t>
    </dgm:pt>
    <dgm:pt modelId="{1BDA52BC-8DC4-4EC4-8847-61E8A8D983D9}" type="parTrans" cxnId="{EF426DF1-D7D9-495F-BFC5-FA22B56657DA}">
      <dgm:prSet/>
      <dgm:spPr/>
      <dgm:t>
        <a:bodyPr/>
        <a:lstStyle/>
        <a:p>
          <a:endParaRPr lang="fi-FI"/>
        </a:p>
      </dgm:t>
    </dgm:pt>
    <dgm:pt modelId="{A24F372F-E848-4BB6-962A-7609E887B13B}">
      <dgm:prSet phldrT="[Teksti]"/>
      <dgm:spPr/>
      <dgm:t>
        <a:bodyPr/>
        <a:lstStyle/>
        <a:p>
          <a:r>
            <a:rPr lang="fi-FI" dirty="0"/>
            <a:t>Department</a:t>
          </a:r>
        </a:p>
      </dgm:t>
    </dgm:pt>
    <dgm:pt modelId="{354B0C2A-6EAC-4CDD-9B28-6698C0BB347E}" type="sibTrans" cxnId="{C1004BD6-93D4-48D4-83B7-3F4DCA5A5BA9}">
      <dgm:prSet/>
      <dgm:spPr/>
      <dgm:t>
        <a:bodyPr/>
        <a:lstStyle/>
        <a:p>
          <a:endParaRPr lang="fi-FI"/>
        </a:p>
      </dgm:t>
    </dgm:pt>
    <dgm:pt modelId="{5B1160D4-63A1-4B3D-9469-B6ACB63BA893}" type="parTrans" cxnId="{C1004BD6-93D4-48D4-83B7-3F4DCA5A5BA9}">
      <dgm:prSet/>
      <dgm:spPr/>
      <dgm:t>
        <a:bodyPr/>
        <a:lstStyle/>
        <a:p>
          <a:endParaRPr lang="fi-FI"/>
        </a:p>
      </dgm:t>
    </dgm:pt>
    <dgm:pt modelId="{16182205-B7CF-4BEA-B78C-5934EC7F095A}">
      <dgm:prSet/>
      <dgm:spPr/>
      <dgm:t>
        <a:bodyPr/>
        <a:lstStyle/>
        <a:p>
          <a:r>
            <a:rPr lang="fi-FI" dirty="0" err="1"/>
            <a:t>Name</a:t>
          </a:r>
          <a:endParaRPr lang="fi-FI" dirty="0"/>
        </a:p>
      </dgm:t>
    </dgm:pt>
    <dgm:pt modelId="{0FA3DDCE-27DD-4800-88AE-806017A307B9}" type="sibTrans" cxnId="{F3FB93A0-3A3E-4E8B-A9D4-88F4DB88A0D2}">
      <dgm:prSet/>
      <dgm:spPr/>
      <dgm:t>
        <a:bodyPr/>
        <a:lstStyle/>
        <a:p>
          <a:endParaRPr lang="fi-FI"/>
        </a:p>
      </dgm:t>
    </dgm:pt>
    <dgm:pt modelId="{E251F01C-3CCA-404E-845E-1610451FB684}" type="parTrans" cxnId="{F3FB93A0-3A3E-4E8B-A9D4-88F4DB88A0D2}">
      <dgm:prSet/>
      <dgm:spPr/>
      <dgm:t>
        <a:bodyPr/>
        <a:lstStyle/>
        <a:p>
          <a:endParaRPr lang="fi-FI"/>
        </a:p>
      </dgm:t>
    </dgm:pt>
    <dgm:pt modelId="{5EEE0BD8-EFC0-44A9-8346-9F1CDBF209C3}">
      <dgm:prSet/>
      <dgm:spPr/>
      <dgm:t>
        <a:bodyPr/>
        <a:lstStyle/>
        <a:p>
          <a:r>
            <a:rPr lang="fi-FI" dirty="0"/>
            <a:t>Meta</a:t>
          </a:r>
        </a:p>
      </dgm:t>
    </dgm:pt>
    <dgm:pt modelId="{03650934-36F0-4481-A9C9-CAC6DE97ECE8}" type="parTrans" cxnId="{9E08D457-A6B4-4F05-8824-CC6CD031CE66}">
      <dgm:prSet/>
      <dgm:spPr/>
      <dgm:t>
        <a:bodyPr/>
        <a:lstStyle/>
        <a:p>
          <a:endParaRPr lang="fi-FI"/>
        </a:p>
      </dgm:t>
    </dgm:pt>
    <dgm:pt modelId="{7CCAD9D9-74ED-43E9-B614-6A11D87E5114}" type="sibTrans" cxnId="{9E08D457-A6B4-4F05-8824-CC6CD031CE66}">
      <dgm:prSet/>
      <dgm:spPr/>
      <dgm:t>
        <a:bodyPr/>
        <a:lstStyle/>
        <a:p>
          <a:endParaRPr lang="fi-FI"/>
        </a:p>
      </dgm:t>
    </dgm:pt>
    <dgm:pt modelId="{33266BED-223C-4278-BEB6-11732B825C3E}">
      <dgm:prSet/>
      <dgm:spPr/>
      <dgm:t>
        <a:bodyPr/>
        <a:lstStyle/>
        <a:p>
          <a:r>
            <a:rPr lang="fi-FI" dirty="0"/>
            <a:t>Class</a:t>
          </a:r>
        </a:p>
      </dgm:t>
    </dgm:pt>
    <dgm:pt modelId="{6BF805AA-4B00-4068-9F6A-EB0E58527521}" type="parTrans" cxnId="{387FCD92-4481-44FA-B438-4558E5ABE975}">
      <dgm:prSet/>
      <dgm:spPr/>
      <dgm:t>
        <a:bodyPr/>
        <a:lstStyle/>
        <a:p>
          <a:endParaRPr lang="fi-FI"/>
        </a:p>
      </dgm:t>
    </dgm:pt>
    <dgm:pt modelId="{D3936A1E-577F-4A8C-B29A-A06B99A449D8}" type="sibTrans" cxnId="{387FCD92-4481-44FA-B438-4558E5ABE975}">
      <dgm:prSet/>
      <dgm:spPr/>
      <dgm:t>
        <a:bodyPr/>
        <a:lstStyle/>
        <a:p>
          <a:endParaRPr lang="fi-FI"/>
        </a:p>
      </dgm:t>
    </dgm:pt>
    <dgm:pt modelId="{66DA2DF2-FBFB-4EF9-BA19-F127EAFFF882}">
      <dgm:prSet/>
      <dgm:spPr/>
      <dgm:t>
        <a:bodyPr/>
        <a:lstStyle/>
        <a:p>
          <a:r>
            <a:rPr lang="fi-FI" dirty="0"/>
            <a:t>Language</a:t>
          </a:r>
        </a:p>
      </dgm:t>
    </dgm:pt>
    <dgm:pt modelId="{20CB0C15-D282-484E-ADBE-5F47C4CDF680}" type="parTrans" cxnId="{B60018E3-6005-4801-AC9E-0C9DC1D45D7D}">
      <dgm:prSet/>
      <dgm:spPr/>
      <dgm:t>
        <a:bodyPr/>
        <a:lstStyle/>
        <a:p>
          <a:endParaRPr lang="fi-FI"/>
        </a:p>
      </dgm:t>
    </dgm:pt>
    <dgm:pt modelId="{3BEB27AC-F467-4464-92D3-67A18C7CDD8E}" type="sibTrans" cxnId="{B60018E3-6005-4801-AC9E-0C9DC1D45D7D}">
      <dgm:prSet/>
      <dgm:spPr/>
      <dgm:t>
        <a:bodyPr/>
        <a:lstStyle/>
        <a:p>
          <a:endParaRPr lang="fi-FI"/>
        </a:p>
      </dgm:t>
    </dgm:pt>
    <dgm:pt modelId="{B437FDC5-DEB5-4857-B2B8-6DE3E1E33321}" type="pres">
      <dgm:prSet presAssocID="{FC760ACA-EB16-4072-9216-F4CA3067CB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26D5ECF-2629-4250-BB79-56DE5B4B9FC2}" type="pres">
      <dgm:prSet presAssocID="{2259D31B-141F-4449-921A-350B00E8E556}" presName="hierRoot1" presStyleCnt="0">
        <dgm:presLayoutVars>
          <dgm:hierBranch val="init"/>
        </dgm:presLayoutVars>
      </dgm:prSet>
      <dgm:spPr/>
    </dgm:pt>
    <dgm:pt modelId="{99E0A438-5B65-4BDC-A96E-C88A5F7DE6D6}" type="pres">
      <dgm:prSet presAssocID="{2259D31B-141F-4449-921A-350B00E8E556}" presName="rootComposite1" presStyleCnt="0"/>
      <dgm:spPr/>
    </dgm:pt>
    <dgm:pt modelId="{5C3D0BE3-BFEE-40B9-97CE-93F4131F41E0}" type="pres">
      <dgm:prSet presAssocID="{2259D31B-141F-4449-921A-350B00E8E556}" presName="rootText1" presStyleLbl="node0" presStyleIdx="0" presStyleCnt="1">
        <dgm:presLayoutVars>
          <dgm:chPref val="3"/>
        </dgm:presLayoutVars>
      </dgm:prSet>
      <dgm:spPr/>
    </dgm:pt>
    <dgm:pt modelId="{8B97BB4D-6B98-4863-973E-22FE199B7E80}" type="pres">
      <dgm:prSet presAssocID="{2259D31B-141F-4449-921A-350B00E8E556}" presName="rootConnector1" presStyleLbl="node1" presStyleIdx="0" presStyleCnt="0"/>
      <dgm:spPr/>
    </dgm:pt>
    <dgm:pt modelId="{4F5184DA-DCA8-40E3-BA8C-48C674C175B5}" type="pres">
      <dgm:prSet presAssocID="{2259D31B-141F-4449-921A-350B00E8E556}" presName="hierChild2" presStyleCnt="0"/>
      <dgm:spPr/>
    </dgm:pt>
    <dgm:pt modelId="{E109B35D-5B97-4F63-8589-4264F181850F}" type="pres">
      <dgm:prSet presAssocID="{03650934-36F0-4481-A9C9-CAC6DE97ECE8}" presName="Name37" presStyleLbl="parChTrans1D2" presStyleIdx="0" presStyleCnt="3"/>
      <dgm:spPr/>
    </dgm:pt>
    <dgm:pt modelId="{D8D252D3-8902-4F93-BADB-7E0A1652748B}" type="pres">
      <dgm:prSet presAssocID="{5EEE0BD8-EFC0-44A9-8346-9F1CDBF209C3}" presName="hierRoot2" presStyleCnt="0">
        <dgm:presLayoutVars>
          <dgm:hierBranch val="init"/>
        </dgm:presLayoutVars>
      </dgm:prSet>
      <dgm:spPr/>
    </dgm:pt>
    <dgm:pt modelId="{32B715E7-EFD1-432F-BB09-C1B20EDA0F5F}" type="pres">
      <dgm:prSet presAssocID="{5EEE0BD8-EFC0-44A9-8346-9F1CDBF209C3}" presName="rootComposite" presStyleCnt="0"/>
      <dgm:spPr/>
    </dgm:pt>
    <dgm:pt modelId="{0AFD7BEC-074D-4D27-8F43-331C18AF99D1}" type="pres">
      <dgm:prSet presAssocID="{5EEE0BD8-EFC0-44A9-8346-9F1CDBF209C3}" presName="rootText" presStyleLbl="node2" presStyleIdx="0" presStyleCnt="3" custLinFactX="-76040" custLinFactNeighborX="-100000" custLinFactNeighborY="-4275">
        <dgm:presLayoutVars>
          <dgm:chPref val="3"/>
        </dgm:presLayoutVars>
      </dgm:prSet>
      <dgm:spPr/>
    </dgm:pt>
    <dgm:pt modelId="{3292A1E0-F657-4FD9-8CD2-A04534CDC8E2}" type="pres">
      <dgm:prSet presAssocID="{5EEE0BD8-EFC0-44A9-8346-9F1CDBF209C3}" presName="rootConnector" presStyleLbl="node2" presStyleIdx="0" presStyleCnt="3"/>
      <dgm:spPr/>
    </dgm:pt>
    <dgm:pt modelId="{231D9DA3-0374-44BB-B089-94DB008D7BD9}" type="pres">
      <dgm:prSet presAssocID="{5EEE0BD8-EFC0-44A9-8346-9F1CDBF209C3}" presName="hierChild4" presStyleCnt="0"/>
      <dgm:spPr/>
    </dgm:pt>
    <dgm:pt modelId="{4AF1511C-3FE9-42C3-94EB-E556EDD6BB83}" type="pres">
      <dgm:prSet presAssocID="{6BF805AA-4B00-4068-9F6A-EB0E58527521}" presName="Name37" presStyleLbl="parChTrans1D3" presStyleIdx="0" presStyleCnt="7"/>
      <dgm:spPr/>
    </dgm:pt>
    <dgm:pt modelId="{B8C50EF8-DEF8-42D4-AA17-29F31997325A}" type="pres">
      <dgm:prSet presAssocID="{33266BED-223C-4278-BEB6-11732B825C3E}" presName="hierRoot2" presStyleCnt="0">
        <dgm:presLayoutVars>
          <dgm:hierBranch val="init"/>
        </dgm:presLayoutVars>
      </dgm:prSet>
      <dgm:spPr/>
    </dgm:pt>
    <dgm:pt modelId="{50F726D9-3E5A-41B2-8CA0-A2F078E780B6}" type="pres">
      <dgm:prSet presAssocID="{33266BED-223C-4278-BEB6-11732B825C3E}" presName="rootComposite" presStyleCnt="0"/>
      <dgm:spPr/>
    </dgm:pt>
    <dgm:pt modelId="{446AFAA2-36F9-4C63-83EF-53FE84CD0CEB}" type="pres">
      <dgm:prSet presAssocID="{33266BED-223C-4278-BEB6-11732B825C3E}" presName="rootText" presStyleLbl="node3" presStyleIdx="0" presStyleCnt="7" custLinFactX="-22092" custLinFactNeighborX="-100000" custLinFactNeighborY="21000">
        <dgm:presLayoutVars>
          <dgm:chPref val="3"/>
        </dgm:presLayoutVars>
      </dgm:prSet>
      <dgm:spPr/>
    </dgm:pt>
    <dgm:pt modelId="{2F7274C6-706C-4BD7-B13F-22FC903A9F08}" type="pres">
      <dgm:prSet presAssocID="{33266BED-223C-4278-BEB6-11732B825C3E}" presName="rootConnector" presStyleLbl="node3" presStyleIdx="0" presStyleCnt="7"/>
      <dgm:spPr/>
    </dgm:pt>
    <dgm:pt modelId="{9F9441F6-245E-40AD-8D58-8DA10B3E6BED}" type="pres">
      <dgm:prSet presAssocID="{33266BED-223C-4278-BEB6-11732B825C3E}" presName="hierChild4" presStyleCnt="0"/>
      <dgm:spPr/>
    </dgm:pt>
    <dgm:pt modelId="{1206AD55-5A93-45B2-9EF6-E7A18BA3CEAC}" type="pres">
      <dgm:prSet presAssocID="{33266BED-223C-4278-BEB6-11732B825C3E}" presName="hierChild5" presStyleCnt="0"/>
      <dgm:spPr/>
    </dgm:pt>
    <dgm:pt modelId="{763A3241-79C8-4F76-85B8-55CD9BA49748}" type="pres">
      <dgm:prSet presAssocID="{20CB0C15-D282-484E-ADBE-5F47C4CDF680}" presName="Name37" presStyleLbl="parChTrans1D3" presStyleIdx="1" presStyleCnt="7"/>
      <dgm:spPr/>
    </dgm:pt>
    <dgm:pt modelId="{807E463B-4901-4732-A494-140D994B0A08}" type="pres">
      <dgm:prSet presAssocID="{66DA2DF2-FBFB-4EF9-BA19-F127EAFFF882}" presName="hierRoot2" presStyleCnt="0">
        <dgm:presLayoutVars>
          <dgm:hierBranch val="init"/>
        </dgm:presLayoutVars>
      </dgm:prSet>
      <dgm:spPr/>
    </dgm:pt>
    <dgm:pt modelId="{E7BE62C9-06E4-4543-A1BA-323729F9CB97}" type="pres">
      <dgm:prSet presAssocID="{66DA2DF2-FBFB-4EF9-BA19-F127EAFFF882}" presName="rootComposite" presStyleCnt="0"/>
      <dgm:spPr/>
    </dgm:pt>
    <dgm:pt modelId="{B0D61311-1E6B-4205-9A97-789EA0A9D738}" type="pres">
      <dgm:prSet presAssocID="{66DA2DF2-FBFB-4EF9-BA19-F127EAFFF882}" presName="rootText" presStyleLbl="node3" presStyleIdx="1" presStyleCnt="7" custLinFactX="-24905" custLinFactNeighborX="-100000" custLinFactNeighborY="2250">
        <dgm:presLayoutVars>
          <dgm:chPref val="3"/>
        </dgm:presLayoutVars>
      </dgm:prSet>
      <dgm:spPr/>
    </dgm:pt>
    <dgm:pt modelId="{AC0627AD-4C78-4711-9FD8-74145B1DD454}" type="pres">
      <dgm:prSet presAssocID="{66DA2DF2-FBFB-4EF9-BA19-F127EAFFF882}" presName="rootConnector" presStyleLbl="node3" presStyleIdx="1" presStyleCnt="7"/>
      <dgm:spPr/>
    </dgm:pt>
    <dgm:pt modelId="{EC92B62D-D854-44C0-A769-98BFF7F0E641}" type="pres">
      <dgm:prSet presAssocID="{66DA2DF2-FBFB-4EF9-BA19-F127EAFFF882}" presName="hierChild4" presStyleCnt="0"/>
      <dgm:spPr/>
    </dgm:pt>
    <dgm:pt modelId="{5F1AEE84-914D-448E-A242-6F15C675DCE9}" type="pres">
      <dgm:prSet presAssocID="{66DA2DF2-FBFB-4EF9-BA19-F127EAFFF882}" presName="hierChild5" presStyleCnt="0"/>
      <dgm:spPr/>
    </dgm:pt>
    <dgm:pt modelId="{E30BC789-98AB-42B7-A398-A35FB1627B0D}" type="pres">
      <dgm:prSet presAssocID="{5EEE0BD8-EFC0-44A9-8346-9F1CDBF209C3}" presName="hierChild5" presStyleCnt="0"/>
      <dgm:spPr/>
    </dgm:pt>
    <dgm:pt modelId="{76BDFBC5-7015-430D-95B5-CF18717DA91E}" type="pres">
      <dgm:prSet presAssocID="{5B1160D4-63A1-4B3D-9469-B6ACB63BA893}" presName="Name37" presStyleLbl="parChTrans1D2" presStyleIdx="1" presStyleCnt="3"/>
      <dgm:spPr/>
    </dgm:pt>
    <dgm:pt modelId="{0B0E0D12-BFCB-4A4F-AFB3-910769CB8E44}" type="pres">
      <dgm:prSet presAssocID="{A24F372F-E848-4BB6-962A-7609E887B13B}" presName="hierRoot2" presStyleCnt="0">
        <dgm:presLayoutVars>
          <dgm:hierBranch val="init"/>
        </dgm:presLayoutVars>
      </dgm:prSet>
      <dgm:spPr/>
    </dgm:pt>
    <dgm:pt modelId="{D7F7D9F0-F3EE-406F-84A3-90894192619F}" type="pres">
      <dgm:prSet presAssocID="{A24F372F-E848-4BB6-962A-7609E887B13B}" presName="rootComposite" presStyleCnt="0"/>
      <dgm:spPr/>
    </dgm:pt>
    <dgm:pt modelId="{2F7AD324-4C42-4821-8211-622CBC7F7C10}" type="pres">
      <dgm:prSet presAssocID="{A24F372F-E848-4BB6-962A-7609E887B13B}" presName="rootText" presStyleLbl="node2" presStyleIdx="1" presStyleCnt="3" custLinFactNeighborX="-10683" custLinFactNeighborY="-3901">
        <dgm:presLayoutVars>
          <dgm:chPref val="3"/>
        </dgm:presLayoutVars>
      </dgm:prSet>
      <dgm:spPr/>
    </dgm:pt>
    <dgm:pt modelId="{1A944AC2-2169-44F8-AD70-54100AE38DC0}" type="pres">
      <dgm:prSet presAssocID="{A24F372F-E848-4BB6-962A-7609E887B13B}" presName="rootConnector" presStyleLbl="node2" presStyleIdx="1" presStyleCnt="3"/>
      <dgm:spPr/>
    </dgm:pt>
    <dgm:pt modelId="{C78F9907-B789-4464-9D49-E532CE9A0608}" type="pres">
      <dgm:prSet presAssocID="{A24F372F-E848-4BB6-962A-7609E887B13B}" presName="hierChild4" presStyleCnt="0"/>
      <dgm:spPr/>
    </dgm:pt>
    <dgm:pt modelId="{F66B43AF-22C5-42E2-85C1-1EE6B63EB93A}" type="pres">
      <dgm:prSet presAssocID="{E251F01C-3CCA-404E-845E-1610451FB684}" presName="Name37" presStyleLbl="parChTrans1D3" presStyleIdx="2" presStyleCnt="7"/>
      <dgm:spPr/>
    </dgm:pt>
    <dgm:pt modelId="{4E04D830-04CC-4788-9A75-D96C4048FC72}" type="pres">
      <dgm:prSet presAssocID="{16182205-B7CF-4BEA-B78C-5934EC7F095A}" presName="hierRoot2" presStyleCnt="0">
        <dgm:presLayoutVars>
          <dgm:hierBranch val="init"/>
        </dgm:presLayoutVars>
      </dgm:prSet>
      <dgm:spPr/>
    </dgm:pt>
    <dgm:pt modelId="{FE05AA22-9ED6-4A2F-AB34-503DD89E1492}" type="pres">
      <dgm:prSet presAssocID="{16182205-B7CF-4BEA-B78C-5934EC7F095A}" presName="rootComposite" presStyleCnt="0"/>
      <dgm:spPr/>
    </dgm:pt>
    <dgm:pt modelId="{3106D9BC-3E18-4EDD-83C3-442FAA69F2DC}" type="pres">
      <dgm:prSet presAssocID="{16182205-B7CF-4BEA-B78C-5934EC7F095A}" presName="rootText" presStyleLbl="node3" presStyleIdx="2" presStyleCnt="7" custLinFactNeighborX="-22312" custLinFactNeighborY="-12314">
        <dgm:presLayoutVars>
          <dgm:chPref val="3"/>
        </dgm:presLayoutVars>
      </dgm:prSet>
      <dgm:spPr/>
    </dgm:pt>
    <dgm:pt modelId="{687CD399-2284-46C0-86B8-6BDA3D96A06E}" type="pres">
      <dgm:prSet presAssocID="{16182205-B7CF-4BEA-B78C-5934EC7F095A}" presName="rootConnector" presStyleLbl="node3" presStyleIdx="2" presStyleCnt="7"/>
      <dgm:spPr/>
    </dgm:pt>
    <dgm:pt modelId="{5F7EE589-5D54-468A-842B-C84489B38284}" type="pres">
      <dgm:prSet presAssocID="{16182205-B7CF-4BEA-B78C-5934EC7F095A}" presName="hierChild4" presStyleCnt="0"/>
      <dgm:spPr/>
    </dgm:pt>
    <dgm:pt modelId="{2A3D4469-EFB7-4A79-B129-DCA33DDD5ABE}" type="pres">
      <dgm:prSet presAssocID="{16182205-B7CF-4BEA-B78C-5934EC7F095A}" presName="hierChild5" presStyleCnt="0"/>
      <dgm:spPr/>
    </dgm:pt>
    <dgm:pt modelId="{F6B1141E-37E8-4007-A45E-20CFC5CECDF4}" type="pres">
      <dgm:prSet presAssocID="{A24F372F-E848-4BB6-962A-7609E887B13B}" presName="hierChild5" presStyleCnt="0"/>
      <dgm:spPr/>
    </dgm:pt>
    <dgm:pt modelId="{323CD394-0D64-4D0C-94CC-092F474471B4}" type="pres">
      <dgm:prSet presAssocID="{1BDA52BC-8DC4-4EC4-8847-61E8A8D983D9}" presName="Name37" presStyleLbl="parChTrans1D2" presStyleIdx="2" presStyleCnt="3"/>
      <dgm:spPr/>
    </dgm:pt>
    <dgm:pt modelId="{EB51A5A3-E09F-49AB-8548-0969C1DDA75D}" type="pres">
      <dgm:prSet presAssocID="{1AF01EDD-68BB-447E-B6BD-C85B423663C0}" presName="hierRoot2" presStyleCnt="0">
        <dgm:presLayoutVars>
          <dgm:hierBranch val="init"/>
        </dgm:presLayoutVars>
      </dgm:prSet>
      <dgm:spPr/>
    </dgm:pt>
    <dgm:pt modelId="{879CC421-6898-46B3-A26B-0AEC12CCAEC7}" type="pres">
      <dgm:prSet presAssocID="{1AF01EDD-68BB-447E-B6BD-C85B423663C0}" presName="rootComposite" presStyleCnt="0"/>
      <dgm:spPr/>
    </dgm:pt>
    <dgm:pt modelId="{89A5D575-12DA-4561-BC79-8470AC094398}" type="pres">
      <dgm:prSet presAssocID="{1AF01EDD-68BB-447E-B6BD-C85B423663C0}" presName="rootText" presStyleLbl="node2" presStyleIdx="2" presStyleCnt="3" custLinFactX="48794" custLinFactNeighborX="100000" custLinFactNeighborY="-13050">
        <dgm:presLayoutVars>
          <dgm:chPref val="3"/>
        </dgm:presLayoutVars>
      </dgm:prSet>
      <dgm:spPr/>
    </dgm:pt>
    <dgm:pt modelId="{8C2F5290-28D0-4A24-9765-E6567B60C72B}" type="pres">
      <dgm:prSet presAssocID="{1AF01EDD-68BB-447E-B6BD-C85B423663C0}" presName="rootConnector" presStyleLbl="node2" presStyleIdx="2" presStyleCnt="3"/>
      <dgm:spPr/>
    </dgm:pt>
    <dgm:pt modelId="{9DD0C618-8D9B-4D81-A1ED-0527569E3001}" type="pres">
      <dgm:prSet presAssocID="{1AF01EDD-68BB-447E-B6BD-C85B423663C0}" presName="hierChild4" presStyleCnt="0"/>
      <dgm:spPr/>
    </dgm:pt>
    <dgm:pt modelId="{20FA99A4-2B40-4A2C-AAE4-CADA5E4CE8F0}" type="pres">
      <dgm:prSet presAssocID="{628C4E33-7AA6-4C80-A7E1-5F3D1E6BB7AD}" presName="Name37" presStyleLbl="parChTrans1D3" presStyleIdx="3" presStyleCnt="7"/>
      <dgm:spPr/>
    </dgm:pt>
    <dgm:pt modelId="{0EE8EC58-B7FB-486A-8DF3-03272EA6C189}" type="pres">
      <dgm:prSet presAssocID="{3B071EFF-A067-4E4B-974A-A263359497F4}" presName="hierRoot2" presStyleCnt="0">
        <dgm:presLayoutVars>
          <dgm:hierBranch val="init"/>
        </dgm:presLayoutVars>
      </dgm:prSet>
      <dgm:spPr/>
    </dgm:pt>
    <dgm:pt modelId="{911FB701-4A7D-4F0D-BA37-18FC953D016B}" type="pres">
      <dgm:prSet presAssocID="{3B071EFF-A067-4E4B-974A-A263359497F4}" presName="rootComposite" presStyleCnt="0"/>
      <dgm:spPr/>
    </dgm:pt>
    <dgm:pt modelId="{8315B9AE-52EC-4122-B1F3-68571BCC2192}" type="pres">
      <dgm:prSet presAssocID="{3B071EFF-A067-4E4B-974A-A263359497F4}" presName="rootText" presStyleLbl="node3" presStyleIdx="3" presStyleCnt="7" custLinFactX="76588" custLinFactNeighborX="100000" custLinFactNeighborY="-5853">
        <dgm:presLayoutVars>
          <dgm:chPref val="3"/>
        </dgm:presLayoutVars>
      </dgm:prSet>
      <dgm:spPr/>
    </dgm:pt>
    <dgm:pt modelId="{862B3991-203A-4487-B7FB-A966ECB6DAA9}" type="pres">
      <dgm:prSet presAssocID="{3B071EFF-A067-4E4B-974A-A263359497F4}" presName="rootConnector" presStyleLbl="node3" presStyleIdx="3" presStyleCnt="7"/>
      <dgm:spPr/>
    </dgm:pt>
    <dgm:pt modelId="{10E81D72-15FB-43BF-88AA-3E93880ADF76}" type="pres">
      <dgm:prSet presAssocID="{3B071EFF-A067-4E4B-974A-A263359497F4}" presName="hierChild4" presStyleCnt="0"/>
      <dgm:spPr/>
    </dgm:pt>
    <dgm:pt modelId="{C5024210-0CDC-40A2-B04E-14980DB062CD}" type="pres">
      <dgm:prSet presAssocID="{3B071EFF-A067-4E4B-974A-A263359497F4}" presName="hierChild5" presStyleCnt="0"/>
      <dgm:spPr/>
    </dgm:pt>
    <dgm:pt modelId="{3E6500FC-498B-4984-9361-766F4657B503}" type="pres">
      <dgm:prSet presAssocID="{B8451F5A-3B5D-4B53-9D3F-0A87A1513658}" presName="Name37" presStyleLbl="parChTrans1D3" presStyleIdx="4" presStyleCnt="7"/>
      <dgm:spPr/>
    </dgm:pt>
    <dgm:pt modelId="{8D59D5F8-2BC2-432F-AB15-E9774996F600}" type="pres">
      <dgm:prSet presAssocID="{1C68395F-9660-4756-B4F3-EFD53505A75E}" presName="hierRoot2" presStyleCnt="0">
        <dgm:presLayoutVars>
          <dgm:hierBranch val="init"/>
        </dgm:presLayoutVars>
      </dgm:prSet>
      <dgm:spPr/>
    </dgm:pt>
    <dgm:pt modelId="{ECDAAA07-3166-4076-A828-C104E93F91CC}" type="pres">
      <dgm:prSet presAssocID="{1C68395F-9660-4756-B4F3-EFD53505A75E}" presName="rootComposite" presStyleCnt="0"/>
      <dgm:spPr/>
    </dgm:pt>
    <dgm:pt modelId="{F0ACE89D-087A-49ED-8499-39698F3A5B0F}" type="pres">
      <dgm:prSet presAssocID="{1C68395F-9660-4756-B4F3-EFD53505A75E}" presName="rootText" presStyleLbl="node3" presStyleIdx="4" presStyleCnt="7" custLinFactY="-35961" custLinFactNeighborX="6693" custLinFactNeighborY="-100000">
        <dgm:presLayoutVars>
          <dgm:chPref val="3"/>
        </dgm:presLayoutVars>
      </dgm:prSet>
      <dgm:spPr/>
    </dgm:pt>
    <dgm:pt modelId="{ECC10A5C-528E-400F-A9C3-238730F0ECDA}" type="pres">
      <dgm:prSet presAssocID="{1C68395F-9660-4756-B4F3-EFD53505A75E}" presName="rootConnector" presStyleLbl="node3" presStyleIdx="4" presStyleCnt="7"/>
      <dgm:spPr/>
    </dgm:pt>
    <dgm:pt modelId="{998B38E4-044E-425A-B8BB-3EA3DFF2BB0A}" type="pres">
      <dgm:prSet presAssocID="{1C68395F-9660-4756-B4F3-EFD53505A75E}" presName="hierChild4" presStyleCnt="0"/>
      <dgm:spPr/>
    </dgm:pt>
    <dgm:pt modelId="{7CE3C107-33F7-47C0-A3D1-BEB6421FA53E}" type="pres">
      <dgm:prSet presAssocID="{1C68395F-9660-4756-B4F3-EFD53505A75E}" presName="hierChild5" presStyleCnt="0"/>
      <dgm:spPr/>
    </dgm:pt>
    <dgm:pt modelId="{1B8DD0A0-B5B5-4263-A834-E8A63DFA2EDC}" type="pres">
      <dgm:prSet presAssocID="{93BC1EF0-6649-4897-B672-CDAEA386078B}" presName="Name37" presStyleLbl="parChTrans1D3" presStyleIdx="5" presStyleCnt="7"/>
      <dgm:spPr/>
    </dgm:pt>
    <dgm:pt modelId="{543D3207-7FC7-43AD-9852-43A9A3421703}" type="pres">
      <dgm:prSet presAssocID="{7F7D1674-348A-43E3-823A-40EF0B7547EF}" presName="hierRoot2" presStyleCnt="0">
        <dgm:presLayoutVars>
          <dgm:hierBranch val="init"/>
        </dgm:presLayoutVars>
      </dgm:prSet>
      <dgm:spPr/>
    </dgm:pt>
    <dgm:pt modelId="{72C17A7D-969F-42B7-BBDB-198876C40545}" type="pres">
      <dgm:prSet presAssocID="{7F7D1674-348A-43E3-823A-40EF0B7547EF}" presName="rootComposite" presStyleCnt="0"/>
      <dgm:spPr/>
    </dgm:pt>
    <dgm:pt modelId="{4556DDA7-A013-422D-BAD1-B7D6F0CB9B13}" type="pres">
      <dgm:prSet presAssocID="{7F7D1674-348A-43E3-823A-40EF0B7547EF}" presName="rootText" presStyleLbl="node3" presStyleIdx="5" presStyleCnt="7" custLinFactX="76588" custLinFactY="-40761" custLinFactNeighborX="100000" custLinFactNeighborY="-100000">
        <dgm:presLayoutVars>
          <dgm:chPref val="3"/>
        </dgm:presLayoutVars>
      </dgm:prSet>
      <dgm:spPr/>
    </dgm:pt>
    <dgm:pt modelId="{0A9B3ED1-345B-431A-9DD0-498EAAE9932C}" type="pres">
      <dgm:prSet presAssocID="{7F7D1674-348A-43E3-823A-40EF0B7547EF}" presName="rootConnector" presStyleLbl="node3" presStyleIdx="5" presStyleCnt="7"/>
      <dgm:spPr/>
    </dgm:pt>
    <dgm:pt modelId="{9711B8C4-4CCC-4FAE-A279-339C7D27C020}" type="pres">
      <dgm:prSet presAssocID="{7F7D1674-348A-43E3-823A-40EF0B7547EF}" presName="hierChild4" presStyleCnt="0"/>
      <dgm:spPr/>
    </dgm:pt>
    <dgm:pt modelId="{4982025C-2201-4CAE-96FB-5CA89BD8718B}" type="pres">
      <dgm:prSet presAssocID="{7F7D1674-348A-43E3-823A-40EF0B7547EF}" presName="hierChild5" presStyleCnt="0"/>
      <dgm:spPr/>
    </dgm:pt>
    <dgm:pt modelId="{928EFE5B-DA9D-4099-B556-746463F25AAC}" type="pres">
      <dgm:prSet presAssocID="{0AD03957-F241-45C5-82A2-2EF0CF2C31C9}" presName="Name37" presStyleLbl="parChTrans1D3" presStyleIdx="6" presStyleCnt="7"/>
      <dgm:spPr/>
    </dgm:pt>
    <dgm:pt modelId="{915FBA41-AE8D-4833-8B2B-6BAED0EB7C11}" type="pres">
      <dgm:prSet presAssocID="{8696B0F9-0ED2-4939-B9B3-E15358D83307}" presName="hierRoot2" presStyleCnt="0">
        <dgm:presLayoutVars>
          <dgm:hierBranch val="init"/>
        </dgm:presLayoutVars>
      </dgm:prSet>
      <dgm:spPr/>
    </dgm:pt>
    <dgm:pt modelId="{64F01566-E3DA-41D0-9B51-73E29407B2E0}" type="pres">
      <dgm:prSet presAssocID="{8696B0F9-0ED2-4939-B9B3-E15358D83307}" presName="rootComposite" presStyleCnt="0"/>
      <dgm:spPr/>
    </dgm:pt>
    <dgm:pt modelId="{B8A6962A-EFF1-4E00-9708-61133E450C31}" type="pres">
      <dgm:prSet presAssocID="{8696B0F9-0ED2-4939-B9B3-E15358D83307}" presName="rootText" presStyleLbl="node3" presStyleIdx="6" presStyleCnt="7" custLinFactY="-100000" custLinFactNeighborX="6735" custLinFactNeighborY="-186025">
        <dgm:presLayoutVars>
          <dgm:chPref val="3"/>
        </dgm:presLayoutVars>
      </dgm:prSet>
      <dgm:spPr/>
    </dgm:pt>
    <dgm:pt modelId="{23F11FB6-151F-4CAA-A6F5-B160C62BD7B5}" type="pres">
      <dgm:prSet presAssocID="{8696B0F9-0ED2-4939-B9B3-E15358D83307}" presName="rootConnector" presStyleLbl="node3" presStyleIdx="6" presStyleCnt="7"/>
      <dgm:spPr/>
    </dgm:pt>
    <dgm:pt modelId="{D1711056-719A-42A2-8D55-57A188F31A5E}" type="pres">
      <dgm:prSet presAssocID="{8696B0F9-0ED2-4939-B9B3-E15358D83307}" presName="hierChild4" presStyleCnt="0"/>
      <dgm:spPr/>
    </dgm:pt>
    <dgm:pt modelId="{B671D19B-E860-45A1-B386-016086FE65E8}" type="pres">
      <dgm:prSet presAssocID="{8696B0F9-0ED2-4939-B9B3-E15358D83307}" presName="hierChild5" presStyleCnt="0"/>
      <dgm:spPr/>
    </dgm:pt>
    <dgm:pt modelId="{9BDC045E-F0ED-4B5C-BF8D-600FE7108E3E}" type="pres">
      <dgm:prSet presAssocID="{1AF01EDD-68BB-447E-B6BD-C85B423663C0}" presName="hierChild5" presStyleCnt="0"/>
      <dgm:spPr/>
    </dgm:pt>
    <dgm:pt modelId="{5F86CB80-B7EA-494E-B854-AE8DAEC8F54D}" type="pres">
      <dgm:prSet presAssocID="{2259D31B-141F-4449-921A-350B00E8E556}" presName="hierChild3" presStyleCnt="0"/>
      <dgm:spPr/>
    </dgm:pt>
  </dgm:ptLst>
  <dgm:cxnLst>
    <dgm:cxn modelId="{92416F02-A4DD-4A38-9992-47E4C3E3C825}" type="presOf" srcId="{6BF805AA-4B00-4068-9F6A-EB0E58527521}" destId="{4AF1511C-3FE9-42C3-94EB-E556EDD6BB83}" srcOrd="0" destOrd="0" presId="urn:microsoft.com/office/officeart/2005/8/layout/orgChart1"/>
    <dgm:cxn modelId="{6A29910A-4A64-445A-80A7-2E12F0C56434}" type="presOf" srcId="{628C4E33-7AA6-4C80-A7E1-5F3D1E6BB7AD}" destId="{20FA99A4-2B40-4A2C-AAE4-CADA5E4CE8F0}" srcOrd="0" destOrd="0" presId="urn:microsoft.com/office/officeart/2005/8/layout/orgChart1"/>
    <dgm:cxn modelId="{ECB9CB0A-E27D-4171-A70D-CA8D4F546E95}" type="presOf" srcId="{16182205-B7CF-4BEA-B78C-5934EC7F095A}" destId="{687CD399-2284-46C0-86B8-6BDA3D96A06E}" srcOrd="1" destOrd="0" presId="urn:microsoft.com/office/officeart/2005/8/layout/orgChart1"/>
    <dgm:cxn modelId="{3C0FE40C-6EAF-4FB4-A87C-51A1AF055144}" type="presOf" srcId="{2259D31B-141F-4449-921A-350B00E8E556}" destId="{5C3D0BE3-BFEE-40B9-97CE-93F4131F41E0}" srcOrd="0" destOrd="0" presId="urn:microsoft.com/office/officeart/2005/8/layout/orgChart1"/>
    <dgm:cxn modelId="{DB10E40F-CEE5-4A48-9B18-82F3224A22DF}" type="presOf" srcId="{8696B0F9-0ED2-4939-B9B3-E15358D83307}" destId="{23F11FB6-151F-4CAA-A6F5-B160C62BD7B5}" srcOrd="1" destOrd="0" presId="urn:microsoft.com/office/officeart/2005/8/layout/orgChart1"/>
    <dgm:cxn modelId="{9D516629-002C-4E85-915E-14876C080AFA}" srcId="{1AF01EDD-68BB-447E-B6BD-C85B423663C0}" destId="{3B071EFF-A067-4E4B-974A-A263359497F4}" srcOrd="0" destOrd="0" parTransId="{628C4E33-7AA6-4C80-A7E1-5F3D1E6BB7AD}" sibTransId="{A05CBC2B-E203-44EE-B576-E332ADC5C5C0}"/>
    <dgm:cxn modelId="{8326D039-86A5-4816-BA16-58DA3882755D}" type="presOf" srcId="{03650934-36F0-4481-A9C9-CAC6DE97ECE8}" destId="{E109B35D-5B97-4F63-8589-4264F181850F}" srcOrd="0" destOrd="0" presId="urn:microsoft.com/office/officeart/2005/8/layout/orgChart1"/>
    <dgm:cxn modelId="{C1FBE040-1299-4E46-9BEF-36B8525DB360}" type="presOf" srcId="{20CB0C15-D282-484E-ADBE-5F47C4CDF680}" destId="{763A3241-79C8-4F76-85B8-55CD9BA49748}" srcOrd="0" destOrd="0" presId="urn:microsoft.com/office/officeart/2005/8/layout/orgChart1"/>
    <dgm:cxn modelId="{80FA9864-8211-4F51-8F11-615106BA0883}" type="presOf" srcId="{5B1160D4-63A1-4B3D-9469-B6ACB63BA893}" destId="{76BDFBC5-7015-430D-95B5-CF18717DA91E}" srcOrd="0" destOrd="0" presId="urn:microsoft.com/office/officeart/2005/8/layout/orgChart1"/>
    <dgm:cxn modelId="{4CCF2745-A2D7-47F9-8003-B3225BA45A5E}" type="presOf" srcId="{A24F372F-E848-4BB6-962A-7609E887B13B}" destId="{1A944AC2-2169-44F8-AD70-54100AE38DC0}" srcOrd="1" destOrd="0" presId="urn:microsoft.com/office/officeart/2005/8/layout/orgChart1"/>
    <dgm:cxn modelId="{A8141147-42D7-46C5-8ECF-F069006570EA}" type="presOf" srcId="{A24F372F-E848-4BB6-962A-7609E887B13B}" destId="{2F7AD324-4C42-4821-8211-622CBC7F7C10}" srcOrd="0" destOrd="0" presId="urn:microsoft.com/office/officeart/2005/8/layout/orgChart1"/>
    <dgm:cxn modelId="{D10DA74C-58C6-4AED-BE90-F9ABA8AA681A}" srcId="{1AF01EDD-68BB-447E-B6BD-C85B423663C0}" destId="{7F7D1674-348A-43E3-823A-40EF0B7547EF}" srcOrd="2" destOrd="0" parTransId="{93BC1EF0-6649-4897-B672-CDAEA386078B}" sibTransId="{1B9852FD-FE61-48D2-A7D9-C948164D37CB}"/>
    <dgm:cxn modelId="{EC494B6E-86EA-47C6-82B9-6ACDE1E0B184}" type="presOf" srcId="{8696B0F9-0ED2-4939-B9B3-E15358D83307}" destId="{B8A6962A-EFF1-4E00-9708-61133E450C31}" srcOrd="0" destOrd="0" presId="urn:microsoft.com/office/officeart/2005/8/layout/orgChart1"/>
    <dgm:cxn modelId="{FC7DED6E-5C02-4706-99BC-FDE551A04C0D}" type="presOf" srcId="{7F7D1674-348A-43E3-823A-40EF0B7547EF}" destId="{0A9B3ED1-345B-431A-9DD0-498EAAE9932C}" srcOrd="1" destOrd="0" presId="urn:microsoft.com/office/officeart/2005/8/layout/orgChart1"/>
    <dgm:cxn modelId="{90B3116F-5B6C-473B-B02F-40581607AABF}" type="presOf" srcId="{33266BED-223C-4278-BEB6-11732B825C3E}" destId="{446AFAA2-36F9-4C63-83EF-53FE84CD0CEB}" srcOrd="0" destOrd="0" presId="urn:microsoft.com/office/officeart/2005/8/layout/orgChart1"/>
    <dgm:cxn modelId="{9E08D457-A6B4-4F05-8824-CC6CD031CE66}" srcId="{2259D31B-141F-4449-921A-350B00E8E556}" destId="{5EEE0BD8-EFC0-44A9-8346-9F1CDBF209C3}" srcOrd="0" destOrd="0" parTransId="{03650934-36F0-4481-A9C9-CAC6DE97ECE8}" sibTransId="{7CCAD9D9-74ED-43E9-B614-6A11D87E5114}"/>
    <dgm:cxn modelId="{CC8C3381-731B-4C9B-97FD-C41B8AD72C11}" srcId="{1AF01EDD-68BB-447E-B6BD-C85B423663C0}" destId="{8696B0F9-0ED2-4939-B9B3-E15358D83307}" srcOrd="3" destOrd="0" parTransId="{0AD03957-F241-45C5-82A2-2EF0CF2C31C9}" sibTransId="{52B90353-21B6-448C-A02D-CA579296E6AE}"/>
    <dgm:cxn modelId="{387FCD92-4481-44FA-B438-4558E5ABE975}" srcId="{5EEE0BD8-EFC0-44A9-8346-9F1CDBF209C3}" destId="{33266BED-223C-4278-BEB6-11732B825C3E}" srcOrd="0" destOrd="0" parTransId="{6BF805AA-4B00-4068-9F6A-EB0E58527521}" sibTransId="{D3936A1E-577F-4A8C-B29A-A06B99A449D8}"/>
    <dgm:cxn modelId="{BD40359B-30B4-4C11-9485-3E7AE40F9057}" type="presOf" srcId="{5EEE0BD8-EFC0-44A9-8346-9F1CDBF209C3}" destId="{3292A1E0-F657-4FD9-8CD2-A04534CDC8E2}" srcOrd="1" destOrd="0" presId="urn:microsoft.com/office/officeart/2005/8/layout/orgChart1"/>
    <dgm:cxn modelId="{F3FB93A0-3A3E-4E8B-A9D4-88F4DB88A0D2}" srcId="{A24F372F-E848-4BB6-962A-7609E887B13B}" destId="{16182205-B7CF-4BEA-B78C-5934EC7F095A}" srcOrd="0" destOrd="0" parTransId="{E251F01C-3CCA-404E-845E-1610451FB684}" sibTransId="{0FA3DDCE-27DD-4800-88AE-806017A307B9}"/>
    <dgm:cxn modelId="{683F64A1-2A27-4B24-81E1-DD8B97F1DC29}" type="presOf" srcId="{3B071EFF-A067-4E4B-974A-A263359497F4}" destId="{8315B9AE-52EC-4122-B1F3-68571BCC2192}" srcOrd="0" destOrd="0" presId="urn:microsoft.com/office/officeart/2005/8/layout/orgChart1"/>
    <dgm:cxn modelId="{7B6012A7-29DF-449A-B8EB-672F6F4EB5D3}" type="presOf" srcId="{7F7D1674-348A-43E3-823A-40EF0B7547EF}" destId="{4556DDA7-A013-422D-BAD1-B7D6F0CB9B13}" srcOrd="0" destOrd="0" presId="urn:microsoft.com/office/officeart/2005/8/layout/orgChart1"/>
    <dgm:cxn modelId="{52D7CDAF-262E-4B7F-81FE-D1B140B934DA}" srcId="{1AF01EDD-68BB-447E-B6BD-C85B423663C0}" destId="{1C68395F-9660-4756-B4F3-EFD53505A75E}" srcOrd="1" destOrd="0" parTransId="{B8451F5A-3B5D-4B53-9D3F-0A87A1513658}" sibTransId="{05186752-7C41-4E71-8E91-F0DFA13A6068}"/>
    <dgm:cxn modelId="{D9CB37BD-81E3-4850-A35F-FBE317EF4D63}" type="presOf" srcId="{1BDA52BC-8DC4-4EC4-8847-61E8A8D983D9}" destId="{323CD394-0D64-4D0C-94CC-092F474471B4}" srcOrd="0" destOrd="0" presId="urn:microsoft.com/office/officeart/2005/8/layout/orgChart1"/>
    <dgm:cxn modelId="{00C95FBF-8713-4583-82E3-95F730948D93}" type="presOf" srcId="{5EEE0BD8-EFC0-44A9-8346-9F1CDBF209C3}" destId="{0AFD7BEC-074D-4D27-8F43-331C18AF99D1}" srcOrd="0" destOrd="0" presId="urn:microsoft.com/office/officeart/2005/8/layout/orgChart1"/>
    <dgm:cxn modelId="{581E38C2-68FC-494E-AEBE-5254B195549C}" type="presOf" srcId="{66DA2DF2-FBFB-4EF9-BA19-F127EAFFF882}" destId="{AC0627AD-4C78-4711-9FD8-74145B1DD454}" srcOrd="1" destOrd="0" presId="urn:microsoft.com/office/officeart/2005/8/layout/orgChart1"/>
    <dgm:cxn modelId="{F08D49C3-7F3A-48E1-B5BD-4398C8E314AF}" type="presOf" srcId="{E251F01C-3CCA-404E-845E-1610451FB684}" destId="{F66B43AF-22C5-42E2-85C1-1EE6B63EB93A}" srcOrd="0" destOrd="0" presId="urn:microsoft.com/office/officeart/2005/8/layout/orgChart1"/>
    <dgm:cxn modelId="{BDDD76C3-329A-4724-A886-523129D271DC}" type="presOf" srcId="{33266BED-223C-4278-BEB6-11732B825C3E}" destId="{2F7274C6-706C-4BD7-B13F-22FC903A9F08}" srcOrd="1" destOrd="0" presId="urn:microsoft.com/office/officeart/2005/8/layout/orgChart1"/>
    <dgm:cxn modelId="{8C0EDAC3-E63F-4DE4-9B44-2B89B374C50B}" type="presOf" srcId="{3B071EFF-A067-4E4B-974A-A263359497F4}" destId="{862B3991-203A-4487-B7FB-A966ECB6DAA9}" srcOrd="1" destOrd="0" presId="urn:microsoft.com/office/officeart/2005/8/layout/orgChart1"/>
    <dgm:cxn modelId="{D42E28C8-7C01-434A-9DF7-BB2ED6A6B33A}" type="presOf" srcId="{1C68395F-9660-4756-B4F3-EFD53505A75E}" destId="{F0ACE89D-087A-49ED-8499-39698F3A5B0F}" srcOrd="0" destOrd="0" presId="urn:microsoft.com/office/officeart/2005/8/layout/orgChart1"/>
    <dgm:cxn modelId="{443369CA-1150-4EFF-BAC0-FA35DFCEEF59}" type="presOf" srcId="{1AF01EDD-68BB-447E-B6BD-C85B423663C0}" destId="{8C2F5290-28D0-4A24-9765-E6567B60C72B}" srcOrd="1" destOrd="0" presId="urn:microsoft.com/office/officeart/2005/8/layout/orgChart1"/>
    <dgm:cxn modelId="{BC361ED2-DAC6-4A27-A5D0-DAA13050A207}" type="presOf" srcId="{0AD03957-F241-45C5-82A2-2EF0CF2C31C9}" destId="{928EFE5B-DA9D-4099-B556-746463F25AAC}" srcOrd="0" destOrd="0" presId="urn:microsoft.com/office/officeart/2005/8/layout/orgChart1"/>
    <dgm:cxn modelId="{C1004BD6-93D4-48D4-83B7-3F4DCA5A5BA9}" srcId="{2259D31B-141F-4449-921A-350B00E8E556}" destId="{A24F372F-E848-4BB6-962A-7609E887B13B}" srcOrd="1" destOrd="0" parTransId="{5B1160D4-63A1-4B3D-9469-B6ACB63BA893}" sibTransId="{354B0C2A-6EAC-4CDD-9B28-6698C0BB347E}"/>
    <dgm:cxn modelId="{E3627AD9-63F6-44F3-8D37-CE5CD2A6FACA}" type="presOf" srcId="{66DA2DF2-FBFB-4EF9-BA19-F127EAFFF882}" destId="{B0D61311-1E6B-4205-9A97-789EA0A9D738}" srcOrd="0" destOrd="0" presId="urn:microsoft.com/office/officeart/2005/8/layout/orgChart1"/>
    <dgm:cxn modelId="{F50CBFDA-8B84-4536-B3BF-786497E424E1}" type="presOf" srcId="{16182205-B7CF-4BEA-B78C-5934EC7F095A}" destId="{3106D9BC-3E18-4EDD-83C3-442FAA69F2DC}" srcOrd="0" destOrd="0" presId="urn:microsoft.com/office/officeart/2005/8/layout/orgChart1"/>
    <dgm:cxn modelId="{C8DEDEDD-0AE9-431C-BCCC-98C8A91243F6}" type="presOf" srcId="{FC760ACA-EB16-4072-9216-F4CA3067CBA9}" destId="{B437FDC5-DEB5-4857-B2B8-6DE3E1E33321}" srcOrd="0" destOrd="0" presId="urn:microsoft.com/office/officeart/2005/8/layout/orgChart1"/>
    <dgm:cxn modelId="{B60018E3-6005-4801-AC9E-0C9DC1D45D7D}" srcId="{5EEE0BD8-EFC0-44A9-8346-9F1CDBF209C3}" destId="{66DA2DF2-FBFB-4EF9-BA19-F127EAFFF882}" srcOrd="1" destOrd="0" parTransId="{20CB0C15-D282-484E-ADBE-5F47C4CDF680}" sibTransId="{3BEB27AC-F467-4464-92D3-67A18C7CDD8E}"/>
    <dgm:cxn modelId="{8F2A3BE4-DCC4-4244-AFC2-16ACA8791188}" type="presOf" srcId="{2259D31B-141F-4449-921A-350B00E8E556}" destId="{8B97BB4D-6B98-4863-973E-22FE199B7E80}" srcOrd="1" destOrd="0" presId="urn:microsoft.com/office/officeart/2005/8/layout/orgChart1"/>
    <dgm:cxn modelId="{5A8508EC-E4E0-4A53-A2D8-34487B4B1BA5}" type="presOf" srcId="{1AF01EDD-68BB-447E-B6BD-C85B423663C0}" destId="{89A5D575-12DA-4561-BC79-8470AC094398}" srcOrd="0" destOrd="0" presId="urn:microsoft.com/office/officeart/2005/8/layout/orgChart1"/>
    <dgm:cxn modelId="{C91B68EE-20BE-4766-8025-F76B9D192CFB}" type="presOf" srcId="{93BC1EF0-6649-4897-B672-CDAEA386078B}" destId="{1B8DD0A0-B5B5-4263-A834-E8A63DFA2EDC}" srcOrd="0" destOrd="0" presId="urn:microsoft.com/office/officeart/2005/8/layout/orgChart1"/>
    <dgm:cxn modelId="{139063EF-E3B5-4BC7-88BB-E6168DBD934A}" type="presOf" srcId="{1C68395F-9660-4756-B4F3-EFD53505A75E}" destId="{ECC10A5C-528E-400F-A9C3-238730F0ECDA}" srcOrd="1" destOrd="0" presId="urn:microsoft.com/office/officeart/2005/8/layout/orgChart1"/>
    <dgm:cxn modelId="{EF426DF1-D7D9-495F-BFC5-FA22B56657DA}" srcId="{2259D31B-141F-4449-921A-350B00E8E556}" destId="{1AF01EDD-68BB-447E-B6BD-C85B423663C0}" srcOrd="2" destOrd="0" parTransId="{1BDA52BC-8DC4-4EC4-8847-61E8A8D983D9}" sibTransId="{C8CAB171-B5A5-4DC0-B545-A25743B54253}"/>
    <dgm:cxn modelId="{44F9D0F5-7730-4F1D-9640-4CFFC2BBB7BA}" srcId="{FC760ACA-EB16-4072-9216-F4CA3067CBA9}" destId="{2259D31B-141F-4449-921A-350B00E8E556}" srcOrd="0" destOrd="0" parTransId="{BD26378D-00CF-4BBB-8383-ADE02DB7A8F8}" sibTransId="{9D6FD573-0999-45A8-AF5A-188F9BD6D11D}"/>
    <dgm:cxn modelId="{3D163DFE-83F4-43C3-B7ED-F07506C28E67}" type="presOf" srcId="{B8451F5A-3B5D-4B53-9D3F-0A87A1513658}" destId="{3E6500FC-498B-4984-9361-766F4657B503}" srcOrd="0" destOrd="0" presId="urn:microsoft.com/office/officeart/2005/8/layout/orgChart1"/>
    <dgm:cxn modelId="{54475A0B-5CBF-456F-8701-8DA902B0AF8F}" type="presParOf" srcId="{B437FDC5-DEB5-4857-B2B8-6DE3E1E33321}" destId="{826D5ECF-2629-4250-BB79-56DE5B4B9FC2}" srcOrd="0" destOrd="0" presId="urn:microsoft.com/office/officeart/2005/8/layout/orgChart1"/>
    <dgm:cxn modelId="{E639D560-5B21-4AC3-96E0-C79FCD21584D}" type="presParOf" srcId="{826D5ECF-2629-4250-BB79-56DE5B4B9FC2}" destId="{99E0A438-5B65-4BDC-A96E-C88A5F7DE6D6}" srcOrd="0" destOrd="0" presId="urn:microsoft.com/office/officeart/2005/8/layout/orgChart1"/>
    <dgm:cxn modelId="{5CACA2AF-4F2E-428F-8942-DC118534ED6F}" type="presParOf" srcId="{99E0A438-5B65-4BDC-A96E-C88A5F7DE6D6}" destId="{5C3D0BE3-BFEE-40B9-97CE-93F4131F41E0}" srcOrd="0" destOrd="0" presId="urn:microsoft.com/office/officeart/2005/8/layout/orgChart1"/>
    <dgm:cxn modelId="{698D77E7-E55B-46E8-8D2A-D55780EDCB86}" type="presParOf" srcId="{99E0A438-5B65-4BDC-A96E-C88A5F7DE6D6}" destId="{8B97BB4D-6B98-4863-973E-22FE199B7E80}" srcOrd="1" destOrd="0" presId="urn:microsoft.com/office/officeart/2005/8/layout/orgChart1"/>
    <dgm:cxn modelId="{142A1181-9542-432D-95D6-4AE5E86ADA2E}" type="presParOf" srcId="{826D5ECF-2629-4250-BB79-56DE5B4B9FC2}" destId="{4F5184DA-DCA8-40E3-BA8C-48C674C175B5}" srcOrd="1" destOrd="0" presId="urn:microsoft.com/office/officeart/2005/8/layout/orgChart1"/>
    <dgm:cxn modelId="{48D01C76-56CD-4805-9CE9-83747CE4C153}" type="presParOf" srcId="{4F5184DA-DCA8-40E3-BA8C-48C674C175B5}" destId="{E109B35D-5B97-4F63-8589-4264F181850F}" srcOrd="0" destOrd="0" presId="urn:microsoft.com/office/officeart/2005/8/layout/orgChart1"/>
    <dgm:cxn modelId="{6D931FE5-EBD3-433A-988A-188D9B9ABDFE}" type="presParOf" srcId="{4F5184DA-DCA8-40E3-BA8C-48C674C175B5}" destId="{D8D252D3-8902-4F93-BADB-7E0A1652748B}" srcOrd="1" destOrd="0" presId="urn:microsoft.com/office/officeart/2005/8/layout/orgChart1"/>
    <dgm:cxn modelId="{263912D9-B87E-43BC-B36D-3AF32595EDAC}" type="presParOf" srcId="{D8D252D3-8902-4F93-BADB-7E0A1652748B}" destId="{32B715E7-EFD1-432F-BB09-C1B20EDA0F5F}" srcOrd="0" destOrd="0" presId="urn:microsoft.com/office/officeart/2005/8/layout/orgChart1"/>
    <dgm:cxn modelId="{13AD14C8-23C7-4EF7-B16D-C71854125A82}" type="presParOf" srcId="{32B715E7-EFD1-432F-BB09-C1B20EDA0F5F}" destId="{0AFD7BEC-074D-4D27-8F43-331C18AF99D1}" srcOrd="0" destOrd="0" presId="urn:microsoft.com/office/officeart/2005/8/layout/orgChart1"/>
    <dgm:cxn modelId="{293D63BC-26ED-4EEA-95EA-ACCD79E2B1CD}" type="presParOf" srcId="{32B715E7-EFD1-432F-BB09-C1B20EDA0F5F}" destId="{3292A1E0-F657-4FD9-8CD2-A04534CDC8E2}" srcOrd="1" destOrd="0" presId="urn:microsoft.com/office/officeart/2005/8/layout/orgChart1"/>
    <dgm:cxn modelId="{D9CA9312-9C8B-4D29-8C65-F24CEF4088CE}" type="presParOf" srcId="{D8D252D3-8902-4F93-BADB-7E0A1652748B}" destId="{231D9DA3-0374-44BB-B089-94DB008D7BD9}" srcOrd="1" destOrd="0" presId="urn:microsoft.com/office/officeart/2005/8/layout/orgChart1"/>
    <dgm:cxn modelId="{96A63314-F265-46F5-9561-205D551074FC}" type="presParOf" srcId="{231D9DA3-0374-44BB-B089-94DB008D7BD9}" destId="{4AF1511C-3FE9-42C3-94EB-E556EDD6BB83}" srcOrd="0" destOrd="0" presId="urn:microsoft.com/office/officeart/2005/8/layout/orgChart1"/>
    <dgm:cxn modelId="{F390A383-1587-4ECA-BDF9-41AC67221B78}" type="presParOf" srcId="{231D9DA3-0374-44BB-B089-94DB008D7BD9}" destId="{B8C50EF8-DEF8-42D4-AA17-29F31997325A}" srcOrd="1" destOrd="0" presId="urn:microsoft.com/office/officeart/2005/8/layout/orgChart1"/>
    <dgm:cxn modelId="{7EC60BD7-3072-4EF7-B011-A0810583CACF}" type="presParOf" srcId="{B8C50EF8-DEF8-42D4-AA17-29F31997325A}" destId="{50F726D9-3E5A-41B2-8CA0-A2F078E780B6}" srcOrd="0" destOrd="0" presId="urn:microsoft.com/office/officeart/2005/8/layout/orgChart1"/>
    <dgm:cxn modelId="{BF3A5AAC-A93F-4C9D-90A4-71D0F3BB2894}" type="presParOf" srcId="{50F726D9-3E5A-41B2-8CA0-A2F078E780B6}" destId="{446AFAA2-36F9-4C63-83EF-53FE84CD0CEB}" srcOrd="0" destOrd="0" presId="urn:microsoft.com/office/officeart/2005/8/layout/orgChart1"/>
    <dgm:cxn modelId="{99F8446F-41A2-47C2-9DB9-AE5ED9C96EB5}" type="presParOf" srcId="{50F726D9-3E5A-41B2-8CA0-A2F078E780B6}" destId="{2F7274C6-706C-4BD7-B13F-22FC903A9F08}" srcOrd="1" destOrd="0" presId="urn:microsoft.com/office/officeart/2005/8/layout/orgChart1"/>
    <dgm:cxn modelId="{AE60B819-9730-42A2-89FC-7F064C64B030}" type="presParOf" srcId="{B8C50EF8-DEF8-42D4-AA17-29F31997325A}" destId="{9F9441F6-245E-40AD-8D58-8DA10B3E6BED}" srcOrd="1" destOrd="0" presId="urn:microsoft.com/office/officeart/2005/8/layout/orgChart1"/>
    <dgm:cxn modelId="{8C4DB87A-08EE-4A6D-BC3B-FE18F837277E}" type="presParOf" srcId="{B8C50EF8-DEF8-42D4-AA17-29F31997325A}" destId="{1206AD55-5A93-45B2-9EF6-E7A18BA3CEAC}" srcOrd="2" destOrd="0" presId="urn:microsoft.com/office/officeart/2005/8/layout/orgChart1"/>
    <dgm:cxn modelId="{B0ABD14E-29A8-4637-831D-6D3138D440FC}" type="presParOf" srcId="{231D9DA3-0374-44BB-B089-94DB008D7BD9}" destId="{763A3241-79C8-4F76-85B8-55CD9BA49748}" srcOrd="2" destOrd="0" presId="urn:microsoft.com/office/officeart/2005/8/layout/orgChart1"/>
    <dgm:cxn modelId="{94B50C7C-E8C3-4DD6-AE85-220506B7B21D}" type="presParOf" srcId="{231D9DA3-0374-44BB-B089-94DB008D7BD9}" destId="{807E463B-4901-4732-A494-140D994B0A08}" srcOrd="3" destOrd="0" presId="urn:microsoft.com/office/officeart/2005/8/layout/orgChart1"/>
    <dgm:cxn modelId="{24301B56-C260-4ED9-9C5C-2DF6CD773AD0}" type="presParOf" srcId="{807E463B-4901-4732-A494-140D994B0A08}" destId="{E7BE62C9-06E4-4543-A1BA-323729F9CB97}" srcOrd="0" destOrd="0" presId="urn:microsoft.com/office/officeart/2005/8/layout/orgChart1"/>
    <dgm:cxn modelId="{9FECB82F-9AEE-4A80-B78F-828099A99402}" type="presParOf" srcId="{E7BE62C9-06E4-4543-A1BA-323729F9CB97}" destId="{B0D61311-1E6B-4205-9A97-789EA0A9D738}" srcOrd="0" destOrd="0" presId="urn:microsoft.com/office/officeart/2005/8/layout/orgChart1"/>
    <dgm:cxn modelId="{8B176C16-A45C-4D22-A31A-BD0BF2EF1E05}" type="presParOf" srcId="{E7BE62C9-06E4-4543-A1BA-323729F9CB97}" destId="{AC0627AD-4C78-4711-9FD8-74145B1DD454}" srcOrd="1" destOrd="0" presId="urn:microsoft.com/office/officeart/2005/8/layout/orgChart1"/>
    <dgm:cxn modelId="{C8024F2B-5023-4728-A0C5-E3CDEC134385}" type="presParOf" srcId="{807E463B-4901-4732-A494-140D994B0A08}" destId="{EC92B62D-D854-44C0-A769-98BFF7F0E641}" srcOrd="1" destOrd="0" presId="urn:microsoft.com/office/officeart/2005/8/layout/orgChart1"/>
    <dgm:cxn modelId="{13A42F3D-66E5-4F86-AD70-198EBDF8E6FC}" type="presParOf" srcId="{807E463B-4901-4732-A494-140D994B0A08}" destId="{5F1AEE84-914D-448E-A242-6F15C675DCE9}" srcOrd="2" destOrd="0" presId="urn:microsoft.com/office/officeart/2005/8/layout/orgChart1"/>
    <dgm:cxn modelId="{1E2CC58F-7DA1-4890-8052-308A77AB56CB}" type="presParOf" srcId="{D8D252D3-8902-4F93-BADB-7E0A1652748B}" destId="{E30BC789-98AB-42B7-A398-A35FB1627B0D}" srcOrd="2" destOrd="0" presId="urn:microsoft.com/office/officeart/2005/8/layout/orgChart1"/>
    <dgm:cxn modelId="{5BD9E595-0F8A-4CC5-BE7A-CA1E0BB7E669}" type="presParOf" srcId="{4F5184DA-DCA8-40E3-BA8C-48C674C175B5}" destId="{76BDFBC5-7015-430D-95B5-CF18717DA91E}" srcOrd="2" destOrd="0" presId="urn:microsoft.com/office/officeart/2005/8/layout/orgChart1"/>
    <dgm:cxn modelId="{73C71004-4BCD-483D-88E8-A6E9AEE1B883}" type="presParOf" srcId="{4F5184DA-DCA8-40E3-BA8C-48C674C175B5}" destId="{0B0E0D12-BFCB-4A4F-AFB3-910769CB8E44}" srcOrd="3" destOrd="0" presId="urn:microsoft.com/office/officeart/2005/8/layout/orgChart1"/>
    <dgm:cxn modelId="{ACAAFE3D-C93C-4BED-8D28-D1FB6E1F8E1D}" type="presParOf" srcId="{0B0E0D12-BFCB-4A4F-AFB3-910769CB8E44}" destId="{D7F7D9F0-F3EE-406F-84A3-90894192619F}" srcOrd="0" destOrd="0" presId="urn:microsoft.com/office/officeart/2005/8/layout/orgChart1"/>
    <dgm:cxn modelId="{4FAF626D-BEF0-4C6B-BE0C-CE6123A9F9CB}" type="presParOf" srcId="{D7F7D9F0-F3EE-406F-84A3-90894192619F}" destId="{2F7AD324-4C42-4821-8211-622CBC7F7C10}" srcOrd="0" destOrd="0" presId="urn:microsoft.com/office/officeart/2005/8/layout/orgChart1"/>
    <dgm:cxn modelId="{1C8A491B-7D34-4949-A829-6F0E860B4B2C}" type="presParOf" srcId="{D7F7D9F0-F3EE-406F-84A3-90894192619F}" destId="{1A944AC2-2169-44F8-AD70-54100AE38DC0}" srcOrd="1" destOrd="0" presId="urn:microsoft.com/office/officeart/2005/8/layout/orgChart1"/>
    <dgm:cxn modelId="{1A3B9154-FAC1-4F71-BF73-28440010A591}" type="presParOf" srcId="{0B0E0D12-BFCB-4A4F-AFB3-910769CB8E44}" destId="{C78F9907-B789-4464-9D49-E532CE9A0608}" srcOrd="1" destOrd="0" presId="urn:microsoft.com/office/officeart/2005/8/layout/orgChart1"/>
    <dgm:cxn modelId="{939C78E2-7C15-48B1-9237-BE8651861FC9}" type="presParOf" srcId="{C78F9907-B789-4464-9D49-E532CE9A0608}" destId="{F66B43AF-22C5-42E2-85C1-1EE6B63EB93A}" srcOrd="0" destOrd="0" presId="urn:microsoft.com/office/officeart/2005/8/layout/orgChart1"/>
    <dgm:cxn modelId="{0413A08A-B42D-45A1-AC30-E7130B85EA78}" type="presParOf" srcId="{C78F9907-B789-4464-9D49-E532CE9A0608}" destId="{4E04D830-04CC-4788-9A75-D96C4048FC72}" srcOrd="1" destOrd="0" presId="urn:microsoft.com/office/officeart/2005/8/layout/orgChart1"/>
    <dgm:cxn modelId="{477CFE89-6421-4FEF-B3C5-C1D410469689}" type="presParOf" srcId="{4E04D830-04CC-4788-9A75-D96C4048FC72}" destId="{FE05AA22-9ED6-4A2F-AB34-503DD89E1492}" srcOrd="0" destOrd="0" presId="urn:microsoft.com/office/officeart/2005/8/layout/orgChart1"/>
    <dgm:cxn modelId="{02CF0383-0ECB-4FAF-A2F7-D5AC46D2BB3B}" type="presParOf" srcId="{FE05AA22-9ED6-4A2F-AB34-503DD89E1492}" destId="{3106D9BC-3E18-4EDD-83C3-442FAA69F2DC}" srcOrd="0" destOrd="0" presId="urn:microsoft.com/office/officeart/2005/8/layout/orgChart1"/>
    <dgm:cxn modelId="{E4B668FC-90B2-45DB-BD0D-030789AD0D52}" type="presParOf" srcId="{FE05AA22-9ED6-4A2F-AB34-503DD89E1492}" destId="{687CD399-2284-46C0-86B8-6BDA3D96A06E}" srcOrd="1" destOrd="0" presId="urn:microsoft.com/office/officeart/2005/8/layout/orgChart1"/>
    <dgm:cxn modelId="{AA440D05-C292-4864-8EA1-7E09E779D068}" type="presParOf" srcId="{4E04D830-04CC-4788-9A75-D96C4048FC72}" destId="{5F7EE589-5D54-468A-842B-C84489B38284}" srcOrd="1" destOrd="0" presId="urn:microsoft.com/office/officeart/2005/8/layout/orgChart1"/>
    <dgm:cxn modelId="{A839BBF9-17EA-436F-9050-B6D975442309}" type="presParOf" srcId="{4E04D830-04CC-4788-9A75-D96C4048FC72}" destId="{2A3D4469-EFB7-4A79-B129-DCA33DDD5ABE}" srcOrd="2" destOrd="0" presId="urn:microsoft.com/office/officeart/2005/8/layout/orgChart1"/>
    <dgm:cxn modelId="{EE03762A-C394-42DD-A9C6-C431F66C648A}" type="presParOf" srcId="{0B0E0D12-BFCB-4A4F-AFB3-910769CB8E44}" destId="{F6B1141E-37E8-4007-A45E-20CFC5CECDF4}" srcOrd="2" destOrd="0" presId="urn:microsoft.com/office/officeart/2005/8/layout/orgChart1"/>
    <dgm:cxn modelId="{ED70EA78-5DA3-44B3-95FF-96EE36B0D7ED}" type="presParOf" srcId="{4F5184DA-DCA8-40E3-BA8C-48C674C175B5}" destId="{323CD394-0D64-4D0C-94CC-092F474471B4}" srcOrd="4" destOrd="0" presId="urn:microsoft.com/office/officeart/2005/8/layout/orgChart1"/>
    <dgm:cxn modelId="{8E192646-CCCD-4FEC-914E-4A5D4A65BFE0}" type="presParOf" srcId="{4F5184DA-DCA8-40E3-BA8C-48C674C175B5}" destId="{EB51A5A3-E09F-49AB-8548-0969C1DDA75D}" srcOrd="5" destOrd="0" presId="urn:microsoft.com/office/officeart/2005/8/layout/orgChart1"/>
    <dgm:cxn modelId="{A5DF203F-B45B-4F98-BC0A-C09AF8E99FA1}" type="presParOf" srcId="{EB51A5A3-E09F-49AB-8548-0969C1DDA75D}" destId="{879CC421-6898-46B3-A26B-0AEC12CCAEC7}" srcOrd="0" destOrd="0" presId="urn:microsoft.com/office/officeart/2005/8/layout/orgChart1"/>
    <dgm:cxn modelId="{1A174E15-144B-44D7-AF7A-C8032FF37636}" type="presParOf" srcId="{879CC421-6898-46B3-A26B-0AEC12CCAEC7}" destId="{89A5D575-12DA-4561-BC79-8470AC094398}" srcOrd="0" destOrd="0" presId="urn:microsoft.com/office/officeart/2005/8/layout/orgChart1"/>
    <dgm:cxn modelId="{5200F029-C51A-4CE6-B5E5-7C6C19CBB1C5}" type="presParOf" srcId="{879CC421-6898-46B3-A26B-0AEC12CCAEC7}" destId="{8C2F5290-28D0-4A24-9765-E6567B60C72B}" srcOrd="1" destOrd="0" presId="urn:microsoft.com/office/officeart/2005/8/layout/orgChart1"/>
    <dgm:cxn modelId="{388BCA2A-C562-41CE-8574-CE6AFE68A708}" type="presParOf" srcId="{EB51A5A3-E09F-49AB-8548-0969C1DDA75D}" destId="{9DD0C618-8D9B-4D81-A1ED-0527569E3001}" srcOrd="1" destOrd="0" presId="urn:microsoft.com/office/officeart/2005/8/layout/orgChart1"/>
    <dgm:cxn modelId="{8674A449-672F-4C91-BBF3-335144D395EA}" type="presParOf" srcId="{9DD0C618-8D9B-4D81-A1ED-0527569E3001}" destId="{20FA99A4-2B40-4A2C-AAE4-CADA5E4CE8F0}" srcOrd="0" destOrd="0" presId="urn:microsoft.com/office/officeart/2005/8/layout/orgChart1"/>
    <dgm:cxn modelId="{D005B49A-D276-4F6A-9FC5-DB214553FF5B}" type="presParOf" srcId="{9DD0C618-8D9B-4D81-A1ED-0527569E3001}" destId="{0EE8EC58-B7FB-486A-8DF3-03272EA6C189}" srcOrd="1" destOrd="0" presId="urn:microsoft.com/office/officeart/2005/8/layout/orgChart1"/>
    <dgm:cxn modelId="{753F13B9-2AB8-48A0-9165-A1865CA0CC73}" type="presParOf" srcId="{0EE8EC58-B7FB-486A-8DF3-03272EA6C189}" destId="{911FB701-4A7D-4F0D-BA37-18FC953D016B}" srcOrd="0" destOrd="0" presId="urn:microsoft.com/office/officeart/2005/8/layout/orgChart1"/>
    <dgm:cxn modelId="{0EA3DC96-09A3-4BF3-8969-A433B4A623B6}" type="presParOf" srcId="{911FB701-4A7D-4F0D-BA37-18FC953D016B}" destId="{8315B9AE-52EC-4122-B1F3-68571BCC2192}" srcOrd="0" destOrd="0" presId="urn:microsoft.com/office/officeart/2005/8/layout/orgChart1"/>
    <dgm:cxn modelId="{0F390B99-768B-4624-832B-2CE8862525C6}" type="presParOf" srcId="{911FB701-4A7D-4F0D-BA37-18FC953D016B}" destId="{862B3991-203A-4487-B7FB-A966ECB6DAA9}" srcOrd="1" destOrd="0" presId="urn:microsoft.com/office/officeart/2005/8/layout/orgChart1"/>
    <dgm:cxn modelId="{F2070418-117D-4C38-8672-FBFC29C2E136}" type="presParOf" srcId="{0EE8EC58-B7FB-486A-8DF3-03272EA6C189}" destId="{10E81D72-15FB-43BF-88AA-3E93880ADF76}" srcOrd="1" destOrd="0" presId="urn:microsoft.com/office/officeart/2005/8/layout/orgChart1"/>
    <dgm:cxn modelId="{651110CE-6A64-4002-A0A5-C0CBDF9AF48E}" type="presParOf" srcId="{0EE8EC58-B7FB-486A-8DF3-03272EA6C189}" destId="{C5024210-0CDC-40A2-B04E-14980DB062CD}" srcOrd="2" destOrd="0" presId="urn:microsoft.com/office/officeart/2005/8/layout/orgChart1"/>
    <dgm:cxn modelId="{4D18D950-5080-4AAA-92E2-CC6495B365E7}" type="presParOf" srcId="{9DD0C618-8D9B-4D81-A1ED-0527569E3001}" destId="{3E6500FC-498B-4984-9361-766F4657B503}" srcOrd="2" destOrd="0" presId="urn:microsoft.com/office/officeart/2005/8/layout/orgChart1"/>
    <dgm:cxn modelId="{6AE06C71-1E3F-4929-9C38-F0A865623381}" type="presParOf" srcId="{9DD0C618-8D9B-4D81-A1ED-0527569E3001}" destId="{8D59D5F8-2BC2-432F-AB15-E9774996F600}" srcOrd="3" destOrd="0" presId="urn:microsoft.com/office/officeart/2005/8/layout/orgChart1"/>
    <dgm:cxn modelId="{82017E59-A69A-4FEE-B7BE-C20F525CB8BB}" type="presParOf" srcId="{8D59D5F8-2BC2-432F-AB15-E9774996F600}" destId="{ECDAAA07-3166-4076-A828-C104E93F91CC}" srcOrd="0" destOrd="0" presId="urn:microsoft.com/office/officeart/2005/8/layout/orgChart1"/>
    <dgm:cxn modelId="{E2EE5760-8A58-4FD6-8081-D9CE076C15E7}" type="presParOf" srcId="{ECDAAA07-3166-4076-A828-C104E93F91CC}" destId="{F0ACE89D-087A-49ED-8499-39698F3A5B0F}" srcOrd="0" destOrd="0" presId="urn:microsoft.com/office/officeart/2005/8/layout/orgChart1"/>
    <dgm:cxn modelId="{B02378DE-2067-49CC-BE89-B1097E5032EE}" type="presParOf" srcId="{ECDAAA07-3166-4076-A828-C104E93F91CC}" destId="{ECC10A5C-528E-400F-A9C3-238730F0ECDA}" srcOrd="1" destOrd="0" presId="urn:microsoft.com/office/officeart/2005/8/layout/orgChart1"/>
    <dgm:cxn modelId="{32FC0543-0FF2-4108-BA6D-34D8D39213A6}" type="presParOf" srcId="{8D59D5F8-2BC2-432F-AB15-E9774996F600}" destId="{998B38E4-044E-425A-B8BB-3EA3DFF2BB0A}" srcOrd="1" destOrd="0" presId="urn:microsoft.com/office/officeart/2005/8/layout/orgChart1"/>
    <dgm:cxn modelId="{8AC14F7E-0304-41C7-BCDD-8413EAD3D88C}" type="presParOf" srcId="{8D59D5F8-2BC2-432F-AB15-E9774996F600}" destId="{7CE3C107-33F7-47C0-A3D1-BEB6421FA53E}" srcOrd="2" destOrd="0" presId="urn:microsoft.com/office/officeart/2005/8/layout/orgChart1"/>
    <dgm:cxn modelId="{8A517EBA-DA84-43D5-88EC-B2EA14493CB8}" type="presParOf" srcId="{9DD0C618-8D9B-4D81-A1ED-0527569E3001}" destId="{1B8DD0A0-B5B5-4263-A834-E8A63DFA2EDC}" srcOrd="4" destOrd="0" presId="urn:microsoft.com/office/officeart/2005/8/layout/orgChart1"/>
    <dgm:cxn modelId="{B5629D3D-0320-4521-A910-17EB6921257C}" type="presParOf" srcId="{9DD0C618-8D9B-4D81-A1ED-0527569E3001}" destId="{543D3207-7FC7-43AD-9852-43A9A3421703}" srcOrd="5" destOrd="0" presId="urn:microsoft.com/office/officeart/2005/8/layout/orgChart1"/>
    <dgm:cxn modelId="{27075EA4-8BA8-4900-8806-C73A45E56D7E}" type="presParOf" srcId="{543D3207-7FC7-43AD-9852-43A9A3421703}" destId="{72C17A7D-969F-42B7-BBDB-198876C40545}" srcOrd="0" destOrd="0" presId="urn:microsoft.com/office/officeart/2005/8/layout/orgChart1"/>
    <dgm:cxn modelId="{7AE28EA6-957A-414C-9E62-2CE5D5383840}" type="presParOf" srcId="{72C17A7D-969F-42B7-BBDB-198876C40545}" destId="{4556DDA7-A013-422D-BAD1-B7D6F0CB9B13}" srcOrd="0" destOrd="0" presId="urn:microsoft.com/office/officeart/2005/8/layout/orgChart1"/>
    <dgm:cxn modelId="{E91837FF-30F6-4BCE-8BFB-504CAE52FD6C}" type="presParOf" srcId="{72C17A7D-969F-42B7-BBDB-198876C40545}" destId="{0A9B3ED1-345B-431A-9DD0-498EAAE9932C}" srcOrd="1" destOrd="0" presId="urn:microsoft.com/office/officeart/2005/8/layout/orgChart1"/>
    <dgm:cxn modelId="{D127865C-4591-4A31-AA67-6F9249075AE4}" type="presParOf" srcId="{543D3207-7FC7-43AD-9852-43A9A3421703}" destId="{9711B8C4-4CCC-4FAE-A279-339C7D27C020}" srcOrd="1" destOrd="0" presId="urn:microsoft.com/office/officeart/2005/8/layout/orgChart1"/>
    <dgm:cxn modelId="{EBBF719B-97E2-4E75-9173-2E3BABE67765}" type="presParOf" srcId="{543D3207-7FC7-43AD-9852-43A9A3421703}" destId="{4982025C-2201-4CAE-96FB-5CA89BD8718B}" srcOrd="2" destOrd="0" presId="urn:microsoft.com/office/officeart/2005/8/layout/orgChart1"/>
    <dgm:cxn modelId="{70A9ED75-1E1F-426E-8AE9-0931044F0422}" type="presParOf" srcId="{9DD0C618-8D9B-4D81-A1ED-0527569E3001}" destId="{928EFE5B-DA9D-4099-B556-746463F25AAC}" srcOrd="6" destOrd="0" presId="urn:microsoft.com/office/officeart/2005/8/layout/orgChart1"/>
    <dgm:cxn modelId="{3A287FFE-0AC7-4B01-A204-2D88731137BC}" type="presParOf" srcId="{9DD0C618-8D9B-4D81-A1ED-0527569E3001}" destId="{915FBA41-AE8D-4833-8B2B-6BAED0EB7C11}" srcOrd="7" destOrd="0" presId="urn:microsoft.com/office/officeart/2005/8/layout/orgChart1"/>
    <dgm:cxn modelId="{42FFD425-49BA-463A-B21C-83F5BA29BAB1}" type="presParOf" srcId="{915FBA41-AE8D-4833-8B2B-6BAED0EB7C11}" destId="{64F01566-E3DA-41D0-9B51-73E29407B2E0}" srcOrd="0" destOrd="0" presId="urn:microsoft.com/office/officeart/2005/8/layout/orgChart1"/>
    <dgm:cxn modelId="{C756773A-D0B3-4EA6-BB28-ABC9244E2C5D}" type="presParOf" srcId="{64F01566-E3DA-41D0-9B51-73E29407B2E0}" destId="{B8A6962A-EFF1-4E00-9708-61133E450C31}" srcOrd="0" destOrd="0" presId="urn:microsoft.com/office/officeart/2005/8/layout/orgChart1"/>
    <dgm:cxn modelId="{12F6DFC1-892D-4C9C-B0CF-C39C55F344DF}" type="presParOf" srcId="{64F01566-E3DA-41D0-9B51-73E29407B2E0}" destId="{23F11FB6-151F-4CAA-A6F5-B160C62BD7B5}" srcOrd="1" destOrd="0" presId="urn:microsoft.com/office/officeart/2005/8/layout/orgChart1"/>
    <dgm:cxn modelId="{3E8A8CE9-97FC-4BED-BA42-73CB556C7509}" type="presParOf" srcId="{915FBA41-AE8D-4833-8B2B-6BAED0EB7C11}" destId="{D1711056-719A-42A2-8D55-57A188F31A5E}" srcOrd="1" destOrd="0" presId="urn:microsoft.com/office/officeart/2005/8/layout/orgChart1"/>
    <dgm:cxn modelId="{219445C2-74E8-4AD7-A726-6BE01F2A7921}" type="presParOf" srcId="{915FBA41-AE8D-4833-8B2B-6BAED0EB7C11}" destId="{B671D19B-E860-45A1-B386-016086FE65E8}" srcOrd="2" destOrd="0" presId="urn:microsoft.com/office/officeart/2005/8/layout/orgChart1"/>
    <dgm:cxn modelId="{16777A16-02BA-44DD-9A1F-CEAEC1EB294C}" type="presParOf" srcId="{EB51A5A3-E09F-49AB-8548-0969C1DDA75D}" destId="{9BDC045E-F0ED-4B5C-BF8D-600FE7108E3E}" srcOrd="2" destOrd="0" presId="urn:microsoft.com/office/officeart/2005/8/layout/orgChart1"/>
    <dgm:cxn modelId="{5861BE25-535D-4DA8-AD62-E7AC86471A4A}" type="presParOf" srcId="{826D5ECF-2629-4250-BB79-56DE5B4B9FC2}" destId="{5F86CB80-B7EA-494E-B854-AE8DAEC8F54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EFE5B-DA9D-4099-B556-746463F25AAC}">
      <dsp:nvSpPr>
        <dsp:cNvPr id="0" name=""/>
        <dsp:cNvSpPr/>
      </dsp:nvSpPr>
      <dsp:spPr>
        <a:xfrm>
          <a:off x="9316526" y="1938807"/>
          <a:ext cx="458087" cy="2074038"/>
        </a:xfrm>
        <a:custGeom>
          <a:avLst/>
          <a:gdLst/>
          <a:ahLst/>
          <a:cxnLst/>
          <a:rect l="0" t="0" r="0" b="0"/>
          <a:pathLst>
            <a:path>
              <a:moveTo>
                <a:pt x="458087" y="0"/>
              </a:moveTo>
              <a:lnTo>
                <a:pt x="458087" y="2074038"/>
              </a:lnTo>
              <a:lnTo>
                <a:pt x="0" y="20740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8DD0A0-B5B5-4263-A834-E8A63DFA2EDC}">
      <dsp:nvSpPr>
        <dsp:cNvPr id="0" name=""/>
        <dsp:cNvSpPr/>
      </dsp:nvSpPr>
      <dsp:spPr>
        <a:xfrm>
          <a:off x="9774613" y="1938807"/>
          <a:ext cx="724466" cy="2101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1666"/>
              </a:lnTo>
              <a:lnTo>
                <a:pt x="724466" y="21016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500FC-498B-4984-9361-766F4657B503}">
      <dsp:nvSpPr>
        <dsp:cNvPr id="0" name=""/>
        <dsp:cNvSpPr/>
      </dsp:nvSpPr>
      <dsp:spPr>
        <a:xfrm>
          <a:off x="9315815" y="1938807"/>
          <a:ext cx="458798" cy="940323"/>
        </a:xfrm>
        <a:custGeom>
          <a:avLst/>
          <a:gdLst/>
          <a:ahLst/>
          <a:cxnLst/>
          <a:rect l="0" t="0" r="0" b="0"/>
          <a:pathLst>
            <a:path>
              <a:moveTo>
                <a:pt x="458798" y="0"/>
              </a:moveTo>
              <a:lnTo>
                <a:pt x="458798" y="940323"/>
              </a:lnTo>
              <a:lnTo>
                <a:pt x="0" y="9403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FA99A4-2B40-4A2C-AAE4-CADA5E4CE8F0}">
      <dsp:nvSpPr>
        <dsp:cNvPr id="0" name=""/>
        <dsp:cNvSpPr/>
      </dsp:nvSpPr>
      <dsp:spPr>
        <a:xfrm>
          <a:off x="9774613" y="1938807"/>
          <a:ext cx="724466" cy="839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662"/>
              </a:lnTo>
              <a:lnTo>
                <a:pt x="724466" y="8396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CD394-0D64-4D0C-94CC-092F474471B4}">
      <dsp:nvSpPr>
        <dsp:cNvPr id="0" name=""/>
        <dsp:cNvSpPr/>
      </dsp:nvSpPr>
      <dsp:spPr>
        <a:xfrm>
          <a:off x="5884385" y="847297"/>
          <a:ext cx="4567396" cy="245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293"/>
              </a:lnTo>
              <a:lnTo>
                <a:pt x="4567396" y="67293"/>
              </a:lnTo>
              <a:lnTo>
                <a:pt x="4567396" y="245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6B43AF-22C5-42E2-85C1-1EE6B63EB93A}">
      <dsp:nvSpPr>
        <dsp:cNvPr id="0" name=""/>
        <dsp:cNvSpPr/>
      </dsp:nvSpPr>
      <dsp:spPr>
        <a:xfrm>
          <a:off x="4980642" y="2016249"/>
          <a:ext cx="91440" cy="7075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7530"/>
              </a:lnTo>
              <a:lnTo>
                <a:pt x="102788" y="7075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BDFBC5-7015-430D-95B5-CF18717DA91E}">
      <dsp:nvSpPr>
        <dsp:cNvPr id="0" name=""/>
        <dsp:cNvSpPr/>
      </dsp:nvSpPr>
      <dsp:spPr>
        <a:xfrm>
          <a:off x="5703530" y="847297"/>
          <a:ext cx="180854" cy="322492"/>
        </a:xfrm>
        <a:custGeom>
          <a:avLst/>
          <a:gdLst/>
          <a:ahLst/>
          <a:cxnLst/>
          <a:rect l="0" t="0" r="0" b="0"/>
          <a:pathLst>
            <a:path>
              <a:moveTo>
                <a:pt x="180854" y="0"/>
              </a:moveTo>
              <a:lnTo>
                <a:pt x="180854" y="144736"/>
              </a:lnTo>
              <a:lnTo>
                <a:pt x="0" y="144736"/>
              </a:lnTo>
              <a:lnTo>
                <a:pt x="0" y="3224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A3241-79C8-4F76-85B8-55CD9BA49748}">
      <dsp:nvSpPr>
        <dsp:cNvPr id="0" name=""/>
        <dsp:cNvSpPr/>
      </dsp:nvSpPr>
      <dsp:spPr>
        <a:xfrm>
          <a:off x="178567" y="2013084"/>
          <a:ext cx="1119612" cy="2035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5947"/>
              </a:lnTo>
              <a:lnTo>
                <a:pt x="1119612" y="20359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1511C-3FE9-42C3-94EB-E556EDD6BB83}">
      <dsp:nvSpPr>
        <dsp:cNvPr id="0" name=""/>
        <dsp:cNvSpPr/>
      </dsp:nvSpPr>
      <dsp:spPr>
        <a:xfrm>
          <a:off x="178567" y="2013084"/>
          <a:ext cx="1167234" cy="992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2685"/>
              </a:lnTo>
              <a:lnTo>
                <a:pt x="1167234" y="9926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9B35D-5B97-4F63-8589-4264F181850F}">
      <dsp:nvSpPr>
        <dsp:cNvPr id="0" name=""/>
        <dsp:cNvSpPr/>
      </dsp:nvSpPr>
      <dsp:spPr>
        <a:xfrm>
          <a:off x="855735" y="847297"/>
          <a:ext cx="5028649" cy="319327"/>
        </a:xfrm>
        <a:custGeom>
          <a:avLst/>
          <a:gdLst/>
          <a:ahLst/>
          <a:cxnLst/>
          <a:rect l="0" t="0" r="0" b="0"/>
          <a:pathLst>
            <a:path>
              <a:moveTo>
                <a:pt x="5028649" y="0"/>
              </a:moveTo>
              <a:lnTo>
                <a:pt x="5028649" y="141570"/>
              </a:lnTo>
              <a:lnTo>
                <a:pt x="0" y="141570"/>
              </a:lnTo>
              <a:lnTo>
                <a:pt x="0" y="3193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D0BE3-BFEE-40B9-97CE-93F4131F41E0}">
      <dsp:nvSpPr>
        <dsp:cNvPr id="0" name=""/>
        <dsp:cNvSpPr/>
      </dsp:nvSpPr>
      <dsp:spPr>
        <a:xfrm>
          <a:off x="5037925" y="837"/>
          <a:ext cx="1692919" cy="846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 dirty="0" err="1"/>
            <a:t>Document</a:t>
          </a:r>
          <a:endParaRPr lang="fi-FI" sz="2600" kern="1200" dirty="0"/>
        </a:p>
      </dsp:txBody>
      <dsp:txXfrm>
        <a:off x="5037925" y="837"/>
        <a:ext cx="1692919" cy="846459"/>
      </dsp:txXfrm>
    </dsp:sp>
    <dsp:sp modelId="{0AFD7BEC-074D-4D27-8F43-331C18AF99D1}">
      <dsp:nvSpPr>
        <dsp:cNvPr id="0" name=""/>
        <dsp:cNvSpPr/>
      </dsp:nvSpPr>
      <dsp:spPr>
        <a:xfrm>
          <a:off x="9275" y="1166624"/>
          <a:ext cx="1692919" cy="846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 dirty="0"/>
            <a:t>Meta</a:t>
          </a:r>
        </a:p>
      </dsp:txBody>
      <dsp:txXfrm>
        <a:off x="9275" y="1166624"/>
        <a:ext cx="1692919" cy="846459"/>
      </dsp:txXfrm>
    </dsp:sp>
    <dsp:sp modelId="{446AFAA2-36F9-4C63-83EF-53FE84CD0CEB}">
      <dsp:nvSpPr>
        <dsp:cNvPr id="0" name=""/>
        <dsp:cNvSpPr/>
      </dsp:nvSpPr>
      <dsp:spPr>
        <a:xfrm>
          <a:off x="1345802" y="2582540"/>
          <a:ext cx="1692919" cy="846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 dirty="0"/>
            <a:t>Class</a:t>
          </a:r>
        </a:p>
      </dsp:txBody>
      <dsp:txXfrm>
        <a:off x="1345802" y="2582540"/>
        <a:ext cx="1692919" cy="846459"/>
      </dsp:txXfrm>
    </dsp:sp>
    <dsp:sp modelId="{B0D61311-1E6B-4205-9A97-789EA0A9D738}">
      <dsp:nvSpPr>
        <dsp:cNvPr id="0" name=""/>
        <dsp:cNvSpPr/>
      </dsp:nvSpPr>
      <dsp:spPr>
        <a:xfrm>
          <a:off x="1298180" y="3625801"/>
          <a:ext cx="1692919" cy="846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 dirty="0"/>
            <a:t>Language</a:t>
          </a:r>
        </a:p>
      </dsp:txBody>
      <dsp:txXfrm>
        <a:off x="1298180" y="3625801"/>
        <a:ext cx="1692919" cy="846459"/>
      </dsp:txXfrm>
    </dsp:sp>
    <dsp:sp modelId="{2F7AD324-4C42-4821-8211-622CBC7F7C10}">
      <dsp:nvSpPr>
        <dsp:cNvPr id="0" name=""/>
        <dsp:cNvSpPr/>
      </dsp:nvSpPr>
      <dsp:spPr>
        <a:xfrm>
          <a:off x="4857070" y="1169789"/>
          <a:ext cx="1692919" cy="846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 dirty="0"/>
            <a:t>Department</a:t>
          </a:r>
        </a:p>
      </dsp:txBody>
      <dsp:txXfrm>
        <a:off x="4857070" y="1169789"/>
        <a:ext cx="1692919" cy="846459"/>
      </dsp:txXfrm>
    </dsp:sp>
    <dsp:sp modelId="{3106D9BC-3E18-4EDD-83C3-442FAA69F2DC}">
      <dsp:nvSpPr>
        <dsp:cNvPr id="0" name=""/>
        <dsp:cNvSpPr/>
      </dsp:nvSpPr>
      <dsp:spPr>
        <a:xfrm>
          <a:off x="5083430" y="2300550"/>
          <a:ext cx="1692919" cy="846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 dirty="0" err="1"/>
            <a:t>Name</a:t>
          </a:r>
          <a:endParaRPr lang="fi-FI" sz="2600" kern="1200" dirty="0"/>
        </a:p>
      </dsp:txBody>
      <dsp:txXfrm>
        <a:off x="5083430" y="2300550"/>
        <a:ext cx="1692919" cy="846459"/>
      </dsp:txXfrm>
    </dsp:sp>
    <dsp:sp modelId="{89A5D575-12DA-4561-BC79-8470AC094398}">
      <dsp:nvSpPr>
        <dsp:cNvPr id="0" name=""/>
        <dsp:cNvSpPr/>
      </dsp:nvSpPr>
      <dsp:spPr>
        <a:xfrm>
          <a:off x="9605321" y="1092347"/>
          <a:ext cx="1692919" cy="846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 dirty="0"/>
            <a:t>Info</a:t>
          </a:r>
        </a:p>
      </dsp:txBody>
      <dsp:txXfrm>
        <a:off x="9605321" y="1092347"/>
        <a:ext cx="1692919" cy="846459"/>
      </dsp:txXfrm>
    </dsp:sp>
    <dsp:sp modelId="{8315B9AE-52EC-4122-B1F3-68571BCC2192}">
      <dsp:nvSpPr>
        <dsp:cNvPr id="0" name=""/>
        <dsp:cNvSpPr/>
      </dsp:nvSpPr>
      <dsp:spPr>
        <a:xfrm>
          <a:off x="10499080" y="2355240"/>
          <a:ext cx="1692919" cy="846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 dirty="0"/>
            <a:t>Author</a:t>
          </a:r>
        </a:p>
      </dsp:txBody>
      <dsp:txXfrm>
        <a:off x="10499080" y="2355240"/>
        <a:ext cx="1692919" cy="846459"/>
      </dsp:txXfrm>
    </dsp:sp>
    <dsp:sp modelId="{F0ACE89D-087A-49ED-8499-39698F3A5B0F}">
      <dsp:nvSpPr>
        <dsp:cNvPr id="0" name=""/>
        <dsp:cNvSpPr/>
      </dsp:nvSpPr>
      <dsp:spPr>
        <a:xfrm>
          <a:off x="7622895" y="2455901"/>
          <a:ext cx="1692919" cy="846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 dirty="0" err="1"/>
            <a:t>Year</a:t>
          </a:r>
          <a:endParaRPr lang="fi-FI" sz="2600" kern="1200" dirty="0"/>
        </a:p>
      </dsp:txBody>
      <dsp:txXfrm>
        <a:off x="7622895" y="2455901"/>
        <a:ext cx="1692919" cy="846459"/>
      </dsp:txXfrm>
    </dsp:sp>
    <dsp:sp modelId="{4556DDA7-A013-422D-BAD1-B7D6F0CB9B13}">
      <dsp:nvSpPr>
        <dsp:cNvPr id="0" name=""/>
        <dsp:cNvSpPr/>
      </dsp:nvSpPr>
      <dsp:spPr>
        <a:xfrm>
          <a:off x="10499080" y="3617244"/>
          <a:ext cx="1692919" cy="846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 dirty="0" err="1"/>
            <a:t>Keywords</a:t>
          </a:r>
          <a:endParaRPr lang="fi-FI" sz="2600" kern="1200" dirty="0"/>
        </a:p>
      </dsp:txBody>
      <dsp:txXfrm>
        <a:off x="10499080" y="3617244"/>
        <a:ext cx="1692919" cy="846459"/>
      </dsp:txXfrm>
    </dsp:sp>
    <dsp:sp modelId="{B8A6962A-EFF1-4E00-9708-61133E450C31}">
      <dsp:nvSpPr>
        <dsp:cNvPr id="0" name=""/>
        <dsp:cNvSpPr/>
      </dsp:nvSpPr>
      <dsp:spPr>
        <a:xfrm>
          <a:off x="7623606" y="3589615"/>
          <a:ext cx="1692919" cy="846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 dirty="0" err="1"/>
            <a:t>Description</a:t>
          </a:r>
          <a:endParaRPr lang="fi-FI" sz="2600" kern="1200" dirty="0"/>
        </a:p>
      </dsp:txBody>
      <dsp:txXfrm>
        <a:off x="7623606" y="3589615"/>
        <a:ext cx="1692919" cy="846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9082C46-F1DB-4881-9EE5-F93C448F4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41C2B17-B17C-46F2-B680-1EF20676E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0A83BA8-985D-44B6-874D-0BE22A4D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A7E3-03B3-418A-A4FE-99C1A9A79366}" type="datetimeFigureOut">
              <a:rPr lang="fi-FI" smtClean="0"/>
              <a:t>4.10.2021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E025147-63CE-497F-9A51-B7A35967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9B583ED-99B0-47D9-BED6-ECCEA79C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7FB6-075E-40BF-9CD7-34CCF73C100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4450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52BE705-3FBC-410D-8761-2A9FB85A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899B1750-D760-4A8B-A69C-CE6F8E879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127A141-804E-425B-92EB-1BB91336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A7E3-03B3-418A-A4FE-99C1A9A79366}" type="datetimeFigureOut">
              <a:rPr lang="fi-FI" smtClean="0"/>
              <a:t>4.10.2021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5869B54-BE20-4F4A-872C-0ECC4A6B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7BBD7E9-0B8E-47EA-9592-39D292D7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7FB6-075E-40BF-9CD7-34CCF73C100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2303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37BC4172-626B-4E8D-B192-EFE046AC9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1BB1234-502F-444C-831F-B32ED2EEA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BD14C42-35DA-44EA-B0FD-D45E8D53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A7E3-03B3-418A-A4FE-99C1A9A79366}" type="datetimeFigureOut">
              <a:rPr lang="fi-FI" smtClean="0"/>
              <a:t>4.10.2021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2B479E3-32F4-4940-B58E-920145CC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7D680B8-2A4A-47FC-AB28-AEF944D7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7FB6-075E-40BF-9CD7-34CCF73C100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1609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C77065B-8F2B-4477-AE88-99D53770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4880192-9AFB-4160-9B37-015A521FB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E50DE07-2D09-4F75-808D-4F47D7EB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A7E3-03B3-418A-A4FE-99C1A9A79366}" type="datetimeFigureOut">
              <a:rPr lang="fi-FI" smtClean="0"/>
              <a:t>4.10.2021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1087872-B67D-4CE6-9B14-CFB19888D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BA69232-69D7-4443-86EF-36F72BB5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7FB6-075E-40BF-9CD7-34CCF73C100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4571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77AACD3-3D2F-43F8-B5BE-444A9D1F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B681B0F-150E-4588-B72D-2C05C147D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842CA60-C921-4439-8BC4-B7EDF6E9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A7E3-03B3-418A-A4FE-99C1A9A79366}" type="datetimeFigureOut">
              <a:rPr lang="fi-FI" smtClean="0"/>
              <a:t>4.10.2021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1DE1D52-67E1-419F-9A26-788A72DE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9EAF53B-7672-4275-80AE-BD68AFB4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7FB6-075E-40BF-9CD7-34CCF73C100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016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7C83A68-EE58-4746-AC9A-6D499BF2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5503F6D-9372-4DC9-922D-C9EB2FD2E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CDBA5395-C828-44EC-A6C9-19EBFBB6C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D082A41F-18C3-4F29-A409-60203C5B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A7E3-03B3-418A-A4FE-99C1A9A79366}" type="datetimeFigureOut">
              <a:rPr lang="fi-FI" smtClean="0"/>
              <a:t>4.10.2021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CEA95DD-A77B-4EEA-B0E9-2BFAC73D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3FDB7D6-72C6-4AE2-B450-B321F406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7FB6-075E-40BF-9CD7-34CCF73C100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736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79C593D-21E7-4F1E-A514-B47EAE4D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E7C9761-548D-46D0-8B06-407A78BA6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BF568379-4E80-4DC9-8E82-650E10740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C4F43811-255E-4C28-B8F2-69C9CFE37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AA9C0C06-64BE-426F-90BF-DE594113F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4A0FC5B4-83BC-45A2-9218-81A4577E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A7E3-03B3-418A-A4FE-99C1A9A79366}" type="datetimeFigureOut">
              <a:rPr lang="fi-FI" smtClean="0"/>
              <a:t>4.10.2021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6361F8D2-1B77-4998-8204-6CB1D880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4622898B-279C-465D-9072-AEAF9158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7FB6-075E-40BF-9CD7-34CCF73C100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105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49266D1-CB35-4B4B-9FF2-27ECF15F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3DE2157B-4E0E-4B7E-AE3C-CD033626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A7E3-03B3-418A-A4FE-99C1A9A79366}" type="datetimeFigureOut">
              <a:rPr lang="fi-FI" smtClean="0"/>
              <a:t>4.10.2021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6079D6F5-8F9C-4BAD-89AA-B874BA12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1F117357-EFB1-4885-BB74-0F19A9AD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7FB6-075E-40BF-9CD7-34CCF73C100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509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C4E80B11-DAF6-4277-BBB5-0BF75379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A7E3-03B3-418A-A4FE-99C1A9A79366}" type="datetimeFigureOut">
              <a:rPr lang="fi-FI" smtClean="0"/>
              <a:t>4.10.2021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002C2261-6FF5-4024-891C-FF96E9F5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1C0BA912-2E0B-4E4B-BFC2-9DBB02CB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7FB6-075E-40BF-9CD7-34CCF73C100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7421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85992BD-8A0F-49CE-BB17-334F894B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5C73F2F-3240-4ADE-A274-604DB719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7F29D8E-1A70-43EA-939D-13B8A6392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6ED1AF85-0585-4D92-9450-D12F45CC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A7E3-03B3-418A-A4FE-99C1A9A79366}" type="datetimeFigureOut">
              <a:rPr lang="fi-FI" smtClean="0"/>
              <a:t>4.10.2021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4E40315-02FC-46C1-8CA4-4DE04CAF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844C26A-C99D-4AE7-A2CD-E90069AF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7FB6-075E-40BF-9CD7-34CCF73C100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113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A9FF316-9961-4150-9C75-EC9E1165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6448F535-A105-4D7D-9654-52A2E5857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EBF16BDE-3371-47B6-8C12-0F49587BE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6C239E18-99D6-48EF-BD22-32125B5E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A7E3-03B3-418A-A4FE-99C1A9A79366}" type="datetimeFigureOut">
              <a:rPr lang="fi-FI" smtClean="0"/>
              <a:t>4.10.2021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1A2A5C5-6A8D-4DBE-B254-5F7C1E10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9D9A12A-5A93-4A4D-8F64-96CB6A27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7FB6-075E-40BF-9CD7-34CCF73C100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7949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E8E81FE7-4E25-4A70-A2A9-CEEBAC79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8736453-7981-4BC6-B1A0-30406EC3C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4D8A926-14E5-438A-99C4-6D82797E4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1A7E3-03B3-418A-A4FE-99C1A9A79366}" type="datetimeFigureOut">
              <a:rPr lang="fi-FI" smtClean="0"/>
              <a:t>4.10.2021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77C1A3F-8E0A-4BD4-8F5E-92AA795FB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AC8C5EA-7B29-43DC-B59A-7B8AE66BB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7FB6-075E-40BF-9CD7-34CCF73C100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551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A6E711B-19D0-467F-908A-F5E445A62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C149000B-192A-476D-8632-483E67160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916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Kaaviokuva 1">
            <a:extLst>
              <a:ext uri="{FF2B5EF4-FFF2-40B4-BE49-F238E27FC236}">
                <a16:creationId xmlns:a16="http://schemas.microsoft.com/office/drawing/2014/main" id="{D52A4E9D-83A9-4B84-8CBB-0E91C8C59D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976637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168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</Words>
  <Application>Microsoft Office PowerPoint</Application>
  <PresentationFormat>Laajakuva</PresentationFormat>
  <Paragraphs>11</Paragraphs>
  <Slides>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Office-teema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Koro Lauri Veikko Olavi</dc:creator>
  <cp:lastModifiedBy>Koro Lauri Veikko Olavi</cp:lastModifiedBy>
  <cp:revision>4</cp:revision>
  <dcterms:created xsi:type="dcterms:W3CDTF">2021-10-04T05:59:18Z</dcterms:created>
  <dcterms:modified xsi:type="dcterms:W3CDTF">2021-10-04T06:50:29Z</dcterms:modified>
</cp:coreProperties>
</file>