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128B-B11A-4B2E-86A8-3C106F347AB8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D7B1-7008-4BED-8FCA-C39013A2B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19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128B-B11A-4B2E-86A8-3C106F347AB8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D7B1-7008-4BED-8FCA-C39013A2B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79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128B-B11A-4B2E-86A8-3C106F347AB8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D7B1-7008-4BED-8FCA-C39013A2B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79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128B-B11A-4B2E-86A8-3C106F347AB8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D7B1-7008-4BED-8FCA-C39013A2B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74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128B-B11A-4B2E-86A8-3C106F347AB8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D7B1-7008-4BED-8FCA-C39013A2B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16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128B-B11A-4B2E-86A8-3C106F347AB8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D7B1-7008-4BED-8FCA-C39013A2B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67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128B-B11A-4B2E-86A8-3C106F347AB8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D7B1-7008-4BED-8FCA-C39013A2B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42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128B-B11A-4B2E-86A8-3C106F347AB8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D7B1-7008-4BED-8FCA-C39013A2B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88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128B-B11A-4B2E-86A8-3C106F347AB8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D7B1-7008-4BED-8FCA-C39013A2B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11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128B-B11A-4B2E-86A8-3C106F347AB8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D7B1-7008-4BED-8FCA-C39013A2B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9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128B-B11A-4B2E-86A8-3C106F347AB8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D7B1-7008-4BED-8FCA-C39013A2B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63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128B-B11A-4B2E-86A8-3C106F347AB8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D7B1-7008-4BED-8FCA-C39013A2B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5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16194"/>
            <a:ext cx="9144000" cy="297917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Презентация на тему «Информационные технологии в науке и образовании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309418"/>
            <a:ext cx="9144000" cy="936523"/>
          </a:xfrm>
        </p:spPr>
        <p:txBody>
          <a:bodyPr/>
          <a:lstStyle/>
          <a:p>
            <a:r>
              <a:rPr lang="ru-RU" dirty="0" smtClean="0"/>
              <a:t>Подготовила </a:t>
            </a:r>
          </a:p>
          <a:p>
            <a:r>
              <a:rPr lang="ru-RU" dirty="0" err="1" smtClean="0"/>
              <a:t>Бочарова</a:t>
            </a:r>
            <a:r>
              <a:rPr lang="ru-RU" dirty="0" smtClean="0"/>
              <a:t> Лилия</a:t>
            </a:r>
          </a:p>
        </p:txBody>
      </p:sp>
    </p:spTree>
    <p:extLst>
      <p:ext uri="{BB962C8B-B14F-4D97-AF65-F5344CB8AC3E}">
        <p14:creationId xmlns:p14="http://schemas.microsoft.com/office/powerpoint/2010/main" val="3235792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5626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Благодарю за внимание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1135627"/>
            <a:ext cx="9991725" cy="551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0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652" y="1084430"/>
            <a:ext cx="10146890" cy="1017639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27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Безусловно, каждая сфера жизни современного человека не обходится без участия в ней информационных технологий, поскольку человечество стремительно развивается и осваивает новые области. Так, современный период развития цивилизованного общества характеризует процесс информатизации.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652" y="2102069"/>
            <a:ext cx="10294374" cy="4114799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Области науки и образования также подверглись некоторым изменениям в обществе. Статистика показывает, что у информатизации научно-познавательного процесса, а также у образовательного процесса как такового имеются как положительные стороны, так и отрицательные. Роль информационных технологий в образовательном процессе человека на данном тапе развития общества является ключевой, поскольку икт напрямую влияют на интеграцию всех общественных процессов и деятельности человека. С начала ХХ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</a:t>
            </a:r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столетия в нашу жизнь активно  внедрялись информационные технологии и представить развитие какой-любо отрасли без участия икт сейчас не предоставляется возможным.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XXI</a:t>
            </a:r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век – век механизации, роботизации и информатизации всех сфер человеческой жизнедеятельности</a:t>
            </a:r>
            <a:r>
              <a:rPr lang="ru-RU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endParaRPr lang="ru-RU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857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168" y="2769113"/>
            <a:ext cx="10736826" cy="1301442"/>
          </a:xfrm>
        </p:spPr>
        <p:txBody>
          <a:bodyPr>
            <a:normAutofit fontScale="90000"/>
          </a:bodyPr>
          <a:lstStyle/>
          <a:p>
            <a:pPr lvl="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</a:pPr>
            <a:r>
              <a:rPr lang="ru-RU" sz="27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ru-RU" sz="2700" b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Информатизация </a:t>
            </a:r>
            <a:r>
              <a:rPr lang="ru-RU" sz="27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общества</a:t>
            </a:r>
            <a:r>
              <a:rPr lang="ru-RU" sz="27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- это глобальный социальный процесс, особенность которого состоит в том, что доминирующим видом деятельности в сфере общественного производства является сбор, накопление, обработка, хранение, передача и использование </a:t>
            </a:r>
            <a:r>
              <a:rPr lang="ru-RU" sz="27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информации.</a:t>
            </a:r>
            <a:br>
              <a:rPr lang="ru-RU" sz="27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sz="27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Информатизация </a:t>
            </a:r>
            <a:r>
              <a:rPr lang="ru-RU" sz="27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общества обеспечивает:</a:t>
            </a:r>
            <a:br>
              <a:rPr lang="ru-RU" sz="27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sz="27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1) Активное </a:t>
            </a:r>
            <a:r>
              <a:rPr lang="ru-RU" sz="27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использование постоянно расширяющегося интеллектуального потенциала общества, сконцентрированного в печатном фонде, в научной, производственной и других видах деятельности его членов.</a:t>
            </a:r>
            <a:br>
              <a:rPr lang="ru-RU" sz="27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sz="27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2) Интеграцию </a:t>
            </a:r>
            <a:r>
              <a:rPr lang="ru-RU" sz="27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информационных технологий с научными, производственными сферами общества, инициирующую развитие всех сфер общественного </a:t>
            </a:r>
            <a:r>
              <a:rPr lang="ru-RU" sz="27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производства.</a:t>
            </a:r>
            <a:br>
              <a:rPr lang="ru-RU" sz="27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sz="27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3) Высокий </a:t>
            </a:r>
            <a:r>
              <a:rPr lang="ru-RU" sz="27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уровень информационного обслуживания, доступ любого члена общества к источникам достоверной информации, визуализацию представляемой информации, существенность используемых </a:t>
            </a:r>
            <a:r>
              <a:rPr lang="ru-RU" sz="27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дан</a:t>
            </a:r>
            <a:r>
              <a:rPr lang="ru-RU" sz="27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244888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33358"/>
          </a:xfrm>
        </p:spPr>
        <p:txBody>
          <a:bodyPr>
            <a:normAutofit fontScale="90000"/>
          </a:bodyPr>
          <a:lstStyle/>
          <a:p>
            <a:r>
              <a:rPr lang="ru-RU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Положительные и отрицательные стороны информатизации науки и образования:</a:t>
            </a:r>
            <a:endParaRPr lang="ru-RU" sz="24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39788" y="1129616"/>
            <a:ext cx="5157787" cy="431416"/>
          </a:xfrm>
        </p:spPr>
        <p:txBody>
          <a:bodyPr/>
          <a:lstStyle/>
          <a:p>
            <a:pPr algn="ctr"/>
            <a:r>
              <a:rPr lang="ru-RU" dirty="0"/>
              <a:t>+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939801" y="1692164"/>
            <a:ext cx="5157787" cy="4661092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ru-RU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Временная эффективность учебного процесса. Данный факт не мог не сказаться на эффективности работы педагога. Возможность беспрецедентного возвращения в старый лекционный материал и оперативной подготовки нового путем электронных технологий, а не ручного труда дает дополнительное время на педагогическое творчество и педагогическое самообразование. Также большое значение имеет такая психологическая составляющая как отдых.</a:t>
            </a:r>
          </a:p>
          <a:p>
            <a:pPr lvl="0"/>
            <a:r>
              <a:rPr lang="ru-RU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Повышение эффективности контроля качества процесса обучения. Через измерение уровня достижений учащихся и их последующего сопоставления с требованиями образовательных стандартов стало возможным определить потенциальные возможности обучающихся, а также квалификационного коэффициента преподавателя. Что в результате дает полную картину эффективности или неэффективности образовательного процесса.</a:t>
            </a:r>
          </a:p>
          <a:p>
            <a:pPr lvl="0"/>
            <a:r>
              <a:rPr lang="ru-RU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Формирование партнерских отношений между преподавателем и учащимися. Немаловажный фактор успешности образовательного процесса то, как сложатся взаимоотношения педагога и школьников. Установлению доверительных отношений способствуют применение новых методов в обучении, таких как эвристический и проблемный. Трудовая деятельность учащего и учащегося в обоих случаях нацелена на кооперирование, работу в группе, совместный поиск решения проблемы.</a:t>
            </a:r>
          </a:p>
          <a:p>
            <a:pPr lvl="0"/>
            <a:r>
              <a:rPr lang="ru-RU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Возможность получения «конвертируемого образования». Уникальные технологические навыки, которые учащийся приобретает сегодня определенный гарант его профессиональной востребованности на рынке труда завтра.</a:t>
            </a:r>
          </a:p>
          <a:p>
            <a:endParaRPr lang="ru-RU" sz="540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6172200" y="1077064"/>
            <a:ext cx="5183188" cy="483968"/>
          </a:xfrm>
        </p:spPr>
        <p:txBody>
          <a:bodyPr/>
          <a:lstStyle/>
          <a:p>
            <a:pPr algn="ctr"/>
            <a:r>
              <a:rPr lang="ru-RU" dirty="0"/>
              <a:t>-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>
          <a:xfrm>
            <a:off x="6172200" y="1561033"/>
            <a:ext cx="5183188" cy="4250750"/>
          </a:xfrm>
        </p:spPr>
        <p:txBody>
          <a:bodyPr>
            <a:noAutofit/>
          </a:bodyPr>
          <a:lstStyle/>
          <a:p>
            <a:pPr lvl="0"/>
            <a:r>
              <a:rPr lang="ru-RU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Негативное воздействие на организм и психику человека. Чрезмерная работа за компьютером провоцирует развитие таких заболеваний как: гипертония, заболевание опорно-двигательного аппарата, устойчивая близорукость, ишемическая болезнь сердца, заболевание почек и мочеполовой системы, а также импотенция и фригидность. Среди психических заболеваний - депрессия.</a:t>
            </a:r>
          </a:p>
          <a:p>
            <a:pPr lvl="0"/>
            <a:r>
              <a:rPr lang="ru-RU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Затушевывание личностного фактора, связанного с внутренним потенциалом преподавателя. Техническая компонента начинает превалировать над личностной составляющей в образовательном процессе. Внутренний потенциал преподавателя не может быть максимально задействован в учебном пространстве в связи с невозможностью конкурировать с всезнающей машиной, в чью «память» помещен весь опыт человеческой цивилизации.</a:t>
            </a:r>
          </a:p>
          <a:p>
            <a:pPr lvl="0"/>
            <a:r>
              <a:rPr lang="ru-RU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Дополнительный доступ к информации, не имеющей отношения к учебному процессу. Подавляющее большинство учащихся, не достигших совершеннолетнего возраста, отдает свое явное предпочтение развлекательной, но не образовательной составляющей информационных технологий.</a:t>
            </a:r>
          </a:p>
          <a:p>
            <a:pPr lvl="0"/>
            <a:r>
              <a:rPr lang="ru-RU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Отсутствие непосредственного контакта. Если речь идет о дистанционном образовании, при котором учащийся частично или полностью отдален от преподавателя и/или учебных средств, и/или образовательных ресурсов. Ученик предоставлен сам себе, его образовательную деятельность не скооперирована. Педагогический процесс утрачивает воспитательную направленность как одну из основных компонент формирования полноценной личности</a:t>
            </a:r>
            <a:r>
              <a:rPr lang="ru-RU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342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772" cy="549275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Статистика влияния ИКТ на учебный процесс:</a:t>
            </a:r>
            <a:endParaRPr lang="ru-RU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66" y="914400"/>
            <a:ext cx="10271234" cy="5262563"/>
          </a:xfrm>
        </p:spPr>
      </p:pic>
    </p:spTree>
    <p:extLst>
      <p:ext uri="{BB962C8B-B14F-4D97-AF65-F5344CB8AC3E}">
        <p14:creationId xmlns:p14="http://schemas.microsoft.com/office/powerpoint/2010/main" val="149647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4465"/>
            <a:ext cx="10515600" cy="1366223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Влияние ИКТ на область науки.</a:t>
            </a:r>
            <a:endParaRPr lang="ru-RU" sz="3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939"/>
            <a:ext cx="10636045" cy="4896106"/>
          </a:xfrm>
        </p:spPr>
      </p:pic>
    </p:spTree>
    <p:extLst>
      <p:ext uri="{BB962C8B-B14F-4D97-AF65-F5344CB8AC3E}">
        <p14:creationId xmlns:p14="http://schemas.microsoft.com/office/powerpoint/2010/main" val="17371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185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Использование информационных технологий в науке помогает проводить диагностику экспериментов, осуществление которых может быть опасным или дорогостоящим, а также для проектировки различных научных моделей, визуализации биологических, физических, химических и </a:t>
            </a:r>
            <a:r>
              <a:rPr lang="ru-RU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тд</a:t>
            </a:r>
            <a:r>
              <a:rPr lang="ru-RU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процессов, контроля геологических процессов при помощи специального оборудования, а также для изучения труднодосягаемых земных или инопланетных точек. Стоит дополнить, что в общественном доступе имеется хранилище видео-аудио материалов различных научно-исследовательских центров, доступ к результатам культурных и научных открытий также имеет каждый пользователь сети Интернет, что в очередной раз подтверждает интенсивное влияние информационных технологий на жизнь современного человека</a:t>
            </a:r>
            <a:r>
              <a:rPr lang="ru-RU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832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7194" y="2695370"/>
            <a:ext cx="10515600" cy="1325563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В бытовом плане использование икт в науке и образовании чаще всего понимают:</a:t>
            </a:r>
            <a:br>
              <a:rPr lang="ru-RU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презентации, научно-исследовательские работы учеников и студентов, подготовку статистики, создание различных документов в программах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Microsoft</a:t>
            </a:r>
            <a:r>
              <a:rPr lang="ru-RU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базовые программы для программирования, использование вычислительной техники и электронных гаджетов </a:t>
            </a:r>
            <a:r>
              <a:rPr lang="ru-RU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</a:t>
            </a:r>
            <a:r>
              <a:rPr lang="ru-RU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жедневного пользования, различных электронных аппаратов в госучреждениях, банках, магазинах и </a:t>
            </a:r>
            <a:r>
              <a:rPr lang="ru-RU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тд</a:t>
            </a:r>
            <a:r>
              <a:rPr lang="ru-RU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Таким образом, так или иначе человек любой возрастной группы вынужден использовать икт в повседневной жизни и осуществлять бытовое познание, обучаться работе с новыми современными технологиями даже не замечая этого</a:t>
            </a:r>
            <a:r>
              <a:rPr lang="ru-RU" sz="3200" dirty="0" smtClean="0"/>
              <a:t>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4113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9206" y="2695370"/>
            <a:ext cx="10515600" cy="1325563"/>
          </a:xfrm>
        </p:spPr>
        <p:txBody>
          <a:bodyPr>
            <a:noAutofit/>
          </a:bodyPr>
          <a:lstStyle/>
          <a:p>
            <a:r>
              <a:rPr lang="ru-RU" sz="1600" b="1" dirty="0"/>
              <a:t>З</a:t>
            </a:r>
            <a:r>
              <a:rPr lang="ru-RU" sz="1800" b="1" dirty="0"/>
              <a:t>аключение: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  </a:t>
            </a:r>
            <a:r>
              <a:rPr lang="ru-R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Перспективная система образования должна учитывать основные вызовы XXI века и связанные с ними важнейшие проблемы человека в современном информационном обществе. К важнейшим направлениям перехода к новой образовательной концепции, которая станет основой необходимой для условий XXI века перспективной системы образования, относятся, в частности, </a:t>
            </a:r>
            <a:r>
              <a:rPr lang="ru-RU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фундаментализация</a:t>
            </a:r>
            <a:r>
              <a:rPr lang="ru-R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образования на всех его уровнях; реализация концепции опережающего образования; широкое использование методов инновационного и развивающего образования на основе применения перспективных информационных технологий; повышение доступности качественного образования путем развития системы дистанционного обучения и средств информационной поддержки учебного процесса современными информационными и телекоммуникационными технологиями</a:t>
            </a:r>
            <a:br>
              <a:rPr lang="ru-R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Информационные технологии играют значительную роль в развитии современного образования. Получение образования - важный этап в жизни человека, так как именно в школьном образовании закладывается фундамент успешного участия человека в жизни современного общества.</a:t>
            </a:r>
            <a:br>
              <a:rPr lang="ru-R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Сущность современных информационных технологий заключается в их универсальности и многофункциональности. Но при всех своих больших возможностях эти технологии предоставляют только средства, потенциально позволяющие сделать более эффективной деятельность человека. В том, как раскрыть этот потенциал именно для образовательного процесса, и состоит главная многоплановая проблема совершенствования образования на базе информационных технологий. Успешное ее решение будет способствовать повышению качества и степени доступности образования всех уровней - от школы до систем подготовки и переквалификации специалистов, интеграции национальной системы образования в научную, производственную, социально-общественную и культурную информационную инфраструктуру мирового сообщества.</a:t>
            </a:r>
            <a:br>
              <a:rPr lang="ru-R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ru-RU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43279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705</Words>
  <Application>Microsoft Office PowerPoint</Application>
  <PresentationFormat>Широкоэкранный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Times New Roman</vt:lpstr>
      <vt:lpstr>Тема Office</vt:lpstr>
      <vt:lpstr>Презентация на тему «Информационные технологии в науке и образовании»</vt:lpstr>
      <vt:lpstr> Безусловно, каждая сфера жизни современного человека не обходится без участия в ней информационных технологий, поскольку человечество стремительно развивается и осваивает новые области. Так, современный период развития цивилизованного общества характеризует процесс информатизации. </vt:lpstr>
      <vt:lpstr>  Информатизация общества - это глобальный социальный процесс, особенность которого состоит в том, что доминирующим видом деятельности в сфере общественного производства является сбор, накопление, обработка, хранение, передача и использование информации.    Информатизация общества обеспечивает: 1) Активное использование постоянно расширяющегося интеллектуального потенциала общества, сконцентрированного в печатном фонде, в научной, производственной и других видах деятельности его членов. 2) Интеграцию информационных технологий с научными, производственными сферами общества, инициирующую развитие всех сфер общественного производства. 3) Высокий уровень информационного обслуживания, доступ любого члена общества к источникам достоверной информации, визуализацию представляемой информации, существенность используемых дан.</vt:lpstr>
      <vt:lpstr>Положительные и отрицательные стороны информатизации науки и образования:</vt:lpstr>
      <vt:lpstr>Статистика влияния ИКТ на учебный процесс:</vt:lpstr>
      <vt:lpstr>Влияние ИКТ на область науки.</vt:lpstr>
      <vt:lpstr>  Использование информационных технологий в науке помогает проводить диагностику экспериментов, осуществление которых может быть опасным или дорогостоящим, а также для проектировки различных научных моделей, визуализации биологических, физических, химических и тд. процессов, контроля геологических процессов при помощи специального оборудования, а также для изучения труднодосягаемых земных или инопланетных точек. Стоит дополнить, что в общественном доступе имеется хранилище видео-аудио материалов различных научно-исследовательских центров, доступ к результатам культурных и научных открытий также имеет каждый пользователь сети Интернет, что в очередной раз подтверждает интенсивное влияние информационных технологий на жизнь современного человека.</vt:lpstr>
      <vt:lpstr>  В бытовом плане использование икт в науке и образовании чаще всего понимают: презентации, научно-исследовательские работы учеников и студентов, подготовку статистики, создание различных документов в программах Microsoft, базовые программы для программирования, использование вычислительной техники и электронных гаджетов ежедневного пользования, различных электронных аппаратов в госучреждениях, банках, магазинах и тд. Таким образом, так или иначе человек любой возрастной группы вынужден использовать икт в повседневной жизни и осуществлять бытовое познание, обучаться работе с новыми современными технологиями даже не замечая этого. </vt:lpstr>
      <vt:lpstr>Заключение:   Перспективная система образования должна учитывать основные вызовы XXI века и связанные с ними важнейшие проблемы человека в современном информационном обществе. К важнейшим направлениям перехода к новой образовательной концепции, которая станет основой необходимой для условий XXI века перспективной системы образования, относятся, в частности, фундаментализация образования на всех его уровнях; реализация концепции опережающего образования; широкое использование методов инновационного и развивающего образования на основе применения перспективных информационных технологий; повышение доступности качественного образования путем развития системы дистанционного обучения и средств информационной поддержки учебного процесса современными информационными и телекоммуникационными технологиями   Информационные технологии играют значительную роль в развитии современного образования. Получение образования - важный этап в жизни человека, так как именно в школьном образовании закладывается фундамент успешного участия человека в жизни современного общества.   Сущность современных информационных технологий заключается в их универсальности и многофункциональности. Но при всех своих больших возможностях эти технологии предоставляют только средства, потенциально позволяющие сделать более эффективной деятельность человека. В том, как раскрыть этот потенциал именно для образовательного процесса, и состоит главная многоплановая проблема совершенствования образования на базе информационных технологий. Успешное ее решение будет способствовать повышению качества и степени доступности образования всех уровней - от школы до систем подготовки и переквалификации специалистов, интеграции национальной системы образования в научную, производственную, социально-общественную и культурную информационную инфраструктуру мирового сообщества. </vt:lpstr>
      <vt:lpstr>Благодарю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12</cp:revision>
  <dcterms:created xsi:type="dcterms:W3CDTF">2018-10-01T18:50:33Z</dcterms:created>
  <dcterms:modified xsi:type="dcterms:W3CDTF">2018-10-01T20:31:23Z</dcterms:modified>
</cp:coreProperties>
</file>