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C9D5"/>
    <a:srgbClr val="CEDCE4"/>
    <a:srgbClr val="8497B0"/>
    <a:srgbClr val="C8DDC9"/>
    <a:srgbClr val="CCDAEC"/>
    <a:srgbClr val="CCE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AE418-8BE7-4565-B021-34C6BCB70391}" v="251" dt="2021-07-15T13:46:25.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68" d="100"/>
          <a:sy n="68" d="100"/>
        </p:scale>
        <p:origin x="1159"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Jin" userId="c20bb544-7ca5-4a68-b9d0-fa8084221ac5" providerId="ADAL" clId="{07BAE418-8BE7-4565-B021-34C6BCB70391}"/>
    <pc:docChg chg="undo custSel delSld modSld">
      <pc:chgData name="Lu Jin" userId="c20bb544-7ca5-4a68-b9d0-fa8084221ac5" providerId="ADAL" clId="{07BAE418-8BE7-4565-B021-34C6BCB70391}" dt="2021-07-15T13:46:55.066" v="533" actId="1036"/>
      <pc:docMkLst>
        <pc:docMk/>
      </pc:docMkLst>
      <pc:sldChg chg="addSp delSp modSp mod">
        <pc:chgData name="Lu Jin" userId="c20bb544-7ca5-4a68-b9d0-fa8084221ac5" providerId="ADAL" clId="{07BAE418-8BE7-4565-B021-34C6BCB70391}" dt="2021-07-15T13:36:12.418" v="81" actId="1076"/>
        <pc:sldMkLst>
          <pc:docMk/>
          <pc:sldMk cId="95992585" sldId="256"/>
        </pc:sldMkLst>
        <pc:spChg chg="del">
          <ac:chgData name="Lu Jin" userId="c20bb544-7ca5-4a68-b9d0-fa8084221ac5" providerId="ADAL" clId="{07BAE418-8BE7-4565-B021-34C6BCB70391}" dt="2021-07-15T13:32:42.198" v="1" actId="478"/>
          <ac:spMkLst>
            <pc:docMk/>
            <pc:sldMk cId="95992585" sldId="256"/>
            <ac:spMk id="2" creationId="{6911C0AB-E0AB-4EFA-9678-A6866DFA01BF}"/>
          </ac:spMkLst>
        </pc:spChg>
        <pc:spChg chg="del">
          <ac:chgData name="Lu Jin" userId="c20bb544-7ca5-4a68-b9d0-fa8084221ac5" providerId="ADAL" clId="{07BAE418-8BE7-4565-B021-34C6BCB70391}" dt="2021-07-15T13:32:42.198" v="1" actId="478"/>
          <ac:spMkLst>
            <pc:docMk/>
            <pc:sldMk cId="95992585" sldId="256"/>
            <ac:spMk id="3" creationId="{0A03207D-3FE9-4939-8180-1F8346E52939}"/>
          </ac:spMkLst>
        </pc:spChg>
        <pc:spChg chg="add del mod">
          <ac:chgData name="Lu Jin" userId="c20bb544-7ca5-4a68-b9d0-fa8084221ac5" providerId="ADAL" clId="{07BAE418-8BE7-4565-B021-34C6BCB70391}" dt="2021-07-15T13:32:51.155" v="3" actId="478"/>
          <ac:spMkLst>
            <pc:docMk/>
            <pc:sldMk cId="95992585" sldId="256"/>
            <ac:spMk id="5" creationId="{8E74377B-7414-433A-87D2-C50C6F1495D6}"/>
          </ac:spMkLst>
        </pc:spChg>
        <pc:spChg chg="add del mod">
          <ac:chgData name="Lu Jin" userId="c20bb544-7ca5-4a68-b9d0-fa8084221ac5" providerId="ADAL" clId="{07BAE418-8BE7-4565-B021-34C6BCB70391}" dt="2021-07-15T13:32:45.809" v="2" actId="478"/>
          <ac:spMkLst>
            <pc:docMk/>
            <pc:sldMk cId="95992585" sldId="256"/>
            <ac:spMk id="7" creationId="{A6A9651D-0CD9-4DAD-8A53-0E9A569955BA}"/>
          </ac:spMkLst>
        </pc:spChg>
        <pc:spChg chg="add mod">
          <ac:chgData name="Lu Jin" userId="c20bb544-7ca5-4a68-b9d0-fa8084221ac5" providerId="ADAL" clId="{07BAE418-8BE7-4565-B021-34C6BCB70391}" dt="2021-07-15T13:33:47.054" v="40" actId="1036"/>
          <ac:spMkLst>
            <pc:docMk/>
            <pc:sldMk cId="95992585" sldId="256"/>
            <ac:spMk id="20" creationId="{6C42362A-85E1-420F-B1B1-96FF625D0B7C}"/>
          </ac:spMkLst>
        </pc:spChg>
        <pc:spChg chg="add mod">
          <ac:chgData name="Lu Jin" userId="c20bb544-7ca5-4a68-b9d0-fa8084221ac5" providerId="ADAL" clId="{07BAE418-8BE7-4565-B021-34C6BCB70391}" dt="2021-07-15T13:33:47.054" v="40" actId="1036"/>
          <ac:spMkLst>
            <pc:docMk/>
            <pc:sldMk cId="95992585" sldId="256"/>
            <ac:spMk id="21" creationId="{8E49E304-D0F2-4D88-83C6-85362C98A719}"/>
          </ac:spMkLst>
        </pc:spChg>
        <pc:spChg chg="add mod">
          <ac:chgData name="Lu Jin" userId="c20bb544-7ca5-4a68-b9d0-fa8084221ac5" providerId="ADAL" clId="{07BAE418-8BE7-4565-B021-34C6BCB70391}" dt="2021-07-15T13:36:12.418" v="81" actId="1076"/>
          <ac:spMkLst>
            <pc:docMk/>
            <pc:sldMk cId="95992585" sldId="256"/>
            <ac:spMk id="24" creationId="{80B754E0-91BD-41C6-BA27-07ADC699031A}"/>
          </ac:spMkLst>
        </pc:spChg>
        <pc:graphicFrameChg chg="add mod">
          <ac:chgData name="Lu Jin" userId="c20bb544-7ca5-4a68-b9d0-fa8084221ac5" providerId="ADAL" clId="{07BAE418-8BE7-4565-B021-34C6BCB70391}" dt="2021-07-15T13:34:10.727" v="54" actId="1035"/>
          <ac:graphicFrameMkLst>
            <pc:docMk/>
            <pc:sldMk cId="95992585" sldId="256"/>
            <ac:graphicFrameMk id="22" creationId="{2F0D351D-C51F-4D2C-B6CB-01E428DD8948}"/>
          </ac:graphicFrameMkLst>
        </pc:graphicFrameChg>
        <pc:graphicFrameChg chg="add mod">
          <ac:chgData name="Lu Jin" userId="c20bb544-7ca5-4a68-b9d0-fa8084221ac5" providerId="ADAL" clId="{07BAE418-8BE7-4565-B021-34C6BCB70391}" dt="2021-07-15T13:34:10.727" v="54" actId="1035"/>
          <ac:graphicFrameMkLst>
            <pc:docMk/>
            <pc:sldMk cId="95992585" sldId="256"/>
            <ac:graphicFrameMk id="23" creationId="{3D037E45-BBCC-454A-A71B-5C03DAD0A123}"/>
          </ac:graphicFrameMkLst>
        </pc:graphicFrameChg>
      </pc:sldChg>
      <pc:sldChg chg="del">
        <pc:chgData name="Lu Jin" userId="c20bb544-7ca5-4a68-b9d0-fa8084221ac5" providerId="ADAL" clId="{07BAE418-8BE7-4565-B021-34C6BCB70391}" dt="2021-07-15T13:32:34.382" v="0" actId="47"/>
        <pc:sldMkLst>
          <pc:docMk/>
          <pc:sldMk cId="2871710293" sldId="260"/>
        </pc:sldMkLst>
      </pc:sldChg>
      <pc:sldChg chg="del">
        <pc:chgData name="Lu Jin" userId="c20bb544-7ca5-4a68-b9d0-fa8084221ac5" providerId="ADAL" clId="{07BAE418-8BE7-4565-B021-34C6BCB70391}" dt="2021-07-15T13:32:34.382" v="0" actId="47"/>
        <pc:sldMkLst>
          <pc:docMk/>
          <pc:sldMk cId="2670613879" sldId="261"/>
        </pc:sldMkLst>
      </pc:sldChg>
      <pc:sldChg chg="del">
        <pc:chgData name="Lu Jin" userId="c20bb544-7ca5-4a68-b9d0-fa8084221ac5" providerId="ADAL" clId="{07BAE418-8BE7-4565-B021-34C6BCB70391}" dt="2021-07-15T13:32:34.382" v="0" actId="47"/>
        <pc:sldMkLst>
          <pc:docMk/>
          <pc:sldMk cId="2513997558" sldId="262"/>
        </pc:sldMkLst>
      </pc:sldChg>
      <pc:sldChg chg="del">
        <pc:chgData name="Lu Jin" userId="c20bb544-7ca5-4a68-b9d0-fa8084221ac5" providerId="ADAL" clId="{07BAE418-8BE7-4565-B021-34C6BCB70391}" dt="2021-07-15T13:32:34.382" v="0" actId="47"/>
        <pc:sldMkLst>
          <pc:docMk/>
          <pc:sldMk cId="2234360858" sldId="263"/>
        </pc:sldMkLst>
      </pc:sldChg>
      <pc:sldChg chg="del">
        <pc:chgData name="Lu Jin" userId="c20bb544-7ca5-4a68-b9d0-fa8084221ac5" providerId="ADAL" clId="{07BAE418-8BE7-4565-B021-34C6BCB70391}" dt="2021-07-15T13:32:34.382" v="0" actId="47"/>
        <pc:sldMkLst>
          <pc:docMk/>
          <pc:sldMk cId="1420798314" sldId="264"/>
        </pc:sldMkLst>
      </pc:sldChg>
      <pc:sldChg chg="del">
        <pc:chgData name="Lu Jin" userId="c20bb544-7ca5-4a68-b9d0-fa8084221ac5" providerId="ADAL" clId="{07BAE418-8BE7-4565-B021-34C6BCB70391}" dt="2021-07-15T13:32:34.382" v="0" actId="47"/>
        <pc:sldMkLst>
          <pc:docMk/>
          <pc:sldMk cId="4104059010" sldId="266"/>
        </pc:sldMkLst>
      </pc:sldChg>
      <pc:sldChg chg="del">
        <pc:chgData name="Lu Jin" userId="c20bb544-7ca5-4a68-b9d0-fa8084221ac5" providerId="ADAL" clId="{07BAE418-8BE7-4565-B021-34C6BCB70391}" dt="2021-07-15T13:32:34.382" v="0" actId="47"/>
        <pc:sldMkLst>
          <pc:docMk/>
          <pc:sldMk cId="1444537290" sldId="274"/>
        </pc:sldMkLst>
      </pc:sldChg>
      <pc:sldChg chg="addSp delSp modSp mod">
        <pc:chgData name="Lu Jin" userId="c20bb544-7ca5-4a68-b9d0-fa8084221ac5" providerId="ADAL" clId="{07BAE418-8BE7-4565-B021-34C6BCB70391}" dt="2021-07-15T13:46:55.066" v="533" actId="1036"/>
        <pc:sldMkLst>
          <pc:docMk/>
          <pc:sldMk cId="3932570257" sldId="277"/>
        </pc:sldMkLst>
        <pc:spChg chg="mod">
          <ac:chgData name="Lu Jin" userId="c20bb544-7ca5-4a68-b9d0-fa8084221ac5" providerId="ADAL" clId="{07BAE418-8BE7-4565-B021-34C6BCB70391}" dt="2021-07-15T13:46:25.075" v="503" actId="1035"/>
          <ac:spMkLst>
            <pc:docMk/>
            <pc:sldMk cId="3932570257" sldId="277"/>
            <ac:spMk id="17" creationId="{78AFDC43-E6DD-4020-9FFA-C171F4A3D34B}"/>
          </ac:spMkLst>
        </pc:spChg>
        <pc:spChg chg="mod">
          <ac:chgData name="Lu Jin" userId="c20bb544-7ca5-4a68-b9d0-fa8084221ac5" providerId="ADAL" clId="{07BAE418-8BE7-4565-B021-34C6BCB70391}" dt="2021-07-15T13:46:25.075" v="503" actId="1035"/>
          <ac:spMkLst>
            <pc:docMk/>
            <pc:sldMk cId="3932570257" sldId="277"/>
            <ac:spMk id="18" creationId="{8EAA4A15-A487-4998-9EDC-C2A77429B8CD}"/>
          </ac:spMkLst>
        </pc:spChg>
        <pc:spChg chg="mod">
          <ac:chgData name="Lu Jin" userId="c20bb544-7ca5-4a68-b9d0-fa8084221ac5" providerId="ADAL" clId="{07BAE418-8BE7-4565-B021-34C6BCB70391}" dt="2021-07-15T13:46:55.066" v="533" actId="1036"/>
          <ac:spMkLst>
            <pc:docMk/>
            <pc:sldMk cId="3932570257" sldId="277"/>
            <ac:spMk id="19" creationId="{95431DB7-286F-466E-86BD-1D226B9B28F5}"/>
          </ac:spMkLst>
        </pc:spChg>
        <pc:spChg chg="add del mod">
          <ac:chgData name="Lu Jin" userId="c20bb544-7ca5-4a68-b9d0-fa8084221ac5" providerId="ADAL" clId="{07BAE418-8BE7-4565-B021-34C6BCB70391}" dt="2021-07-15T13:40:35.608" v="180" actId="478"/>
          <ac:spMkLst>
            <pc:docMk/>
            <pc:sldMk cId="3932570257" sldId="277"/>
            <ac:spMk id="21" creationId="{0154B37D-762A-4645-B9C8-C28D6E9A2054}"/>
          </ac:spMkLst>
        </pc:spChg>
        <pc:spChg chg="mod">
          <ac:chgData name="Lu Jin" userId="c20bb544-7ca5-4a68-b9d0-fa8084221ac5" providerId="ADAL" clId="{07BAE418-8BE7-4565-B021-34C6BCB70391}" dt="2021-07-15T13:46:25.075" v="503" actId="1035"/>
          <ac:spMkLst>
            <pc:docMk/>
            <pc:sldMk cId="3932570257" sldId="277"/>
            <ac:spMk id="49" creationId="{7D16F81B-8DF7-4459-96EE-8904426CA03F}"/>
          </ac:spMkLst>
        </pc:spChg>
        <pc:spChg chg="mod">
          <ac:chgData name="Lu Jin" userId="c20bb544-7ca5-4a68-b9d0-fa8084221ac5" providerId="ADAL" clId="{07BAE418-8BE7-4565-B021-34C6BCB70391}" dt="2021-07-15T13:46:32.030" v="513" actId="1036"/>
          <ac:spMkLst>
            <pc:docMk/>
            <pc:sldMk cId="3932570257" sldId="277"/>
            <ac:spMk id="50" creationId="{726C81CC-D37E-4ED3-BE2F-428D5C28EDBC}"/>
          </ac:spMkLst>
        </pc:spChg>
        <pc:graphicFrameChg chg="mod">
          <ac:chgData name="Lu Jin" userId="c20bb544-7ca5-4a68-b9d0-fa8084221ac5" providerId="ADAL" clId="{07BAE418-8BE7-4565-B021-34C6BCB70391}" dt="2021-07-15T13:46:25.075" v="503" actId="1035"/>
          <ac:graphicFrameMkLst>
            <pc:docMk/>
            <pc:sldMk cId="3932570257" sldId="277"/>
            <ac:graphicFrameMk id="20" creationId="{355A09BA-87D3-47A0-896D-FCF2DD07463A}"/>
          </ac:graphicFrameMkLst>
        </pc:graphicFrameChg>
      </pc:sldChg>
      <pc:sldChg chg="del">
        <pc:chgData name="Lu Jin" userId="c20bb544-7ca5-4a68-b9d0-fa8084221ac5" providerId="ADAL" clId="{07BAE418-8BE7-4565-B021-34C6BCB70391}" dt="2021-07-15T13:32:34.382" v="0" actId="47"/>
        <pc:sldMkLst>
          <pc:docMk/>
          <pc:sldMk cId="2143059734" sldId="281"/>
        </pc:sldMkLst>
      </pc:sldChg>
      <pc:sldChg chg="del">
        <pc:chgData name="Lu Jin" userId="c20bb544-7ca5-4a68-b9d0-fa8084221ac5" providerId="ADAL" clId="{07BAE418-8BE7-4565-B021-34C6BCB70391}" dt="2021-07-15T13:46:06.648" v="470" actId="47"/>
        <pc:sldMkLst>
          <pc:docMk/>
          <pc:sldMk cId="2478838071" sldId="283"/>
        </pc:sldMkLst>
      </pc:sldChg>
      <pc:sldChg chg="del">
        <pc:chgData name="Lu Jin" userId="c20bb544-7ca5-4a68-b9d0-fa8084221ac5" providerId="ADAL" clId="{07BAE418-8BE7-4565-B021-34C6BCB70391}" dt="2021-07-15T13:32:34.382" v="0" actId="47"/>
        <pc:sldMkLst>
          <pc:docMk/>
          <pc:sldMk cId="582664008" sldId="285"/>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59974-3967-4CF8-9999-9944FDFA2231}"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D04B8D0-7F30-4388-9C1D-01BAA1EEF11D}">
      <dgm:prSet custT="1"/>
      <dgm:spPr/>
      <dgm:t>
        <a:bodyPr/>
        <a:lstStyle/>
        <a:p>
          <a:pPr>
            <a:lnSpc>
              <a:spcPct val="100000"/>
            </a:lnSpc>
          </a:pPr>
          <a:r>
            <a:rPr lang="en-US" sz="1400" dirty="0"/>
            <a:t>How did the students do over the years?</a:t>
          </a:r>
        </a:p>
      </dgm:t>
    </dgm:pt>
    <dgm:pt modelId="{2B74C5A9-BB5C-47F6-8076-15168E3EC9B9}" type="parTrans" cxnId="{D2588B7F-946F-4699-A7E7-0BFC9B51490E}">
      <dgm:prSet/>
      <dgm:spPr/>
      <dgm:t>
        <a:bodyPr/>
        <a:lstStyle/>
        <a:p>
          <a:endParaRPr lang="en-US" sz="1400"/>
        </a:p>
      </dgm:t>
    </dgm:pt>
    <dgm:pt modelId="{75007237-0810-4941-90E7-C3837952237E}" type="sibTrans" cxnId="{D2588B7F-946F-4699-A7E7-0BFC9B51490E}">
      <dgm:prSet/>
      <dgm:spPr/>
      <dgm:t>
        <a:bodyPr/>
        <a:lstStyle/>
        <a:p>
          <a:pPr>
            <a:lnSpc>
              <a:spcPct val="100000"/>
            </a:lnSpc>
          </a:pPr>
          <a:endParaRPr lang="en-US" sz="1400"/>
        </a:p>
      </dgm:t>
    </dgm:pt>
    <dgm:pt modelId="{1E4F8E69-F8DF-41A8-9052-9328E516324A}">
      <dgm:prSet custT="1"/>
      <dgm:spPr/>
      <dgm:t>
        <a:bodyPr/>
        <a:lstStyle/>
        <a:p>
          <a:pPr>
            <a:lnSpc>
              <a:spcPct val="100000"/>
            </a:lnSpc>
          </a:pPr>
          <a:r>
            <a:rPr lang="en-US" sz="1400" dirty="0"/>
            <a:t>How to improve in later years?</a:t>
          </a:r>
        </a:p>
      </dgm:t>
    </dgm:pt>
    <dgm:pt modelId="{7135B4C4-4209-4E65-A92C-C31A6E011A7C}" type="parTrans" cxnId="{73745274-60FF-40EB-AAB1-6486CCD9552B}">
      <dgm:prSet/>
      <dgm:spPr/>
      <dgm:t>
        <a:bodyPr/>
        <a:lstStyle/>
        <a:p>
          <a:endParaRPr lang="en-US" sz="1400"/>
        </a:p>
      </dgm:t>
    </dgm:pt>
    <dgm:pt modelId="{2ED2CE08-6E7C-4442-8A4A-F04E39F75214}" type="sibTrans" cxnId="{73745274-60FF-40EB-AAB1-6486CCD9552B}">
      <dgm:prSet/>
      <dgm:spPr/>
      <dgm:t>
        <a:bodyPr/>
        <a:lstStyle/>
        <a:p>
          <a:endParaRPr lang="en-US" sz="1400"/>
        </a:p>
      </dgm:t>
    </dgm:pt>
    <dgm:pt modelId="{9CDB6D1C-A33A-4332-A421-28D9AD5702F7}" type="pres">
      <dgm:prSet presAssocID="{63059974-3967-4CF8-9999-9944FDFA2231}" presName="root" presStyleCnt="0">
        <dgm:presLayoutVars>
          <dgm:dir/>
          <dgm:resizeHandles val="exact"/>
        </dgm:presLayoutVars>
      </dgm:prSet>
      <dgm:spPr/>
    </dgm:pt>
    <dgm:pt modelId="{E286151B-C2FF-40E4-AECD-78683FF9D74B}" type="pres">
      <dgm:prSet presAssocID="{63059974-3967-4CF8-9999-9944FDFA2231}" presName="container" presStyleCnt="0">
        <dgm:presLayoutVars>
          <dgm:dir/>
          <dgm:resizeHandles val="exact"/>
        </dgm:presLayoutVars>
      </dgm:prSet>
      <dgm:spPr/>
    </dgm:pt>
    <dgm:pt modelId="{0F05889D-5DD6-4609-956D-FC8A6033BFB2}" type="pres">
      <dgm:prSet presAssocID="{CD04B8D0-7F30-4388-9C1D-01BAA1EEF11D}" presName="compNode" presStyleCnt="0"/>
      <dgm:spPr/>
    </dgm:pt>
    <dgm:pt modelId="{7A5D3705-37DC-4661-BBDD-9F1AA72B2230}" type="pres">
      <dgm:prSet presAssocID="{CD04B8D0-7F30-4388-9C1D-01BAA1EEF11D}" presName="iconBgRect" presStyleLbl="bgShp" presStyleIdx="0" presStyleCnt="2"/>
      <dgm:spPr/>
    </dgm:pt>
    <dgm:pt modelId="{A95A1AE1-F02C-4258-B755-B2ADFCEF2AAB}" type="pres">
      <dgm:prSet presAssocID="{CD04B8D0-7F30-4388-9C1D-01BAA1EEF1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F03796FD-17C7-445E-A1C9-73C8FC1B5336}" type="pres">
      <dgm:prSet presAssocID="{CD04B8D0-7F30-4388-9C1D-01BAA1EEF11D}" presName="spaceRect" presStyleCnt="0"/>
      <dgm:spPr/>
    </dgm:pt>
    <dgm:pt modelId="{B49B93FC-02C4-4D40-B522-495EA7CDE605}" type="pres">
      <dgm:prSet presAssocID="{CD04B8D0-7F30-4388-9C1D-01BAA1EEF11D}" presName="textRect" presStyleLbl="revTx" presStyleIdx="0" presStyleCnt="2" custScaleX="87149" custLinFactNeighborX="-8449">
        <dgm:presLayoutVars>
          <dgm:chMax val="1"/>
          <dgm:chPref val="1"/>
        </dgm:presLayoutVars>
      </dgm:prSet>
      <dgm:spPr/>
    </dgm:pt>
    <dgm:pt modelId="{48FEFA1E-43A5-4662-BE01-45AD11A0464D}" type="pres">
      <dgm:prSet presAssocID="{75007237-0810-4941-90E7-C3837952237E}" presName="sibTrans" presStyleLbl="sibTrans2D1" presStyleIdx="0" presStyleCnt="0"/>
      <dgm:spPr/>
    </dgm:pt>
    <dgm:pt modelId="{5834C9FA-46AD-41AB-8C2F-4839DF6595D4}" type="pres">
      <dgm:prSet presAssocID="{1E4F8E69-F8DF-41A8-9052-9328E516324A}" presName="compNode" presStyleCnt="0"/>
      <dgm:spPr/>
    </dgm:pt>
    <dgm:pt modelId="{D73C09A5-9A73-40B9-ADF4-FAEE14661B1E}" type="pres">
      <dgm:prSet presAssocID="{1E4F8E69-F8DF-41A8-9052-9328E516324A}" presName="iconBgRect" presStyleLbl="bgShp" presStyleIdx="1" presStyleCnt="2" custLinFactNeighborX="-21332"/>
      <dgm:spPr/>
    </dgm:pt>
    <dgm:pt modelId="{6FA8D781-C84F-44CF-8422-A94A74F80D65}" type="pres">
      <dgm:prSet presAssocID="{1E4F8E69-F8DF-41A8-9052-9328E516324A}" presName="iconRect" presStyleLbl="node1" presStyleIdx="1" presStyleCnt="2" custLinFactNeighborX="-368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6D22BD05-7637-4FE2-9542-753C0920ACF6}" type="pres">
      <dgm:prSet presAssocID="{1E4F8E69-F8DF-41A8-9052-9328E516324A}" presName="spaceRect" presStyleCnt="0"/>
      <dgm:spPr/>
    </dgm:pt>
    <dgm:pt modelId="{40ED8CC2-EA89-4D06-ABBF-E72B4EC8F269}" type="pres">
      <dgm:prSet presAssocID="{1E4F8E69-F8DF-41A8-9052-9328E516324A}" presName="textRect" presStyleLbl="revTx" presStyleIdx="1" presStyleCnt="2" custScaleX="65700" custLinFactNeighborX="-28446">
        <dgm:presLayoutVars>
          <dgm:chMax val="1"/>
          <dgm:chPref val="1"/>
        </dgm:presLayoutVars>
      </dgm:prSet>
      <dgm:spPr/>
    </dgm:pt>
  </dgm:ptLst>
  <dgm:cxnLst>
    <dgm:cxn modelId="{74E1072A-8518-490E-AFD5-185C54BB3C49}" type="presOf" srcId="{1E4F8E69-F8DF-41A8-9052-9328E516324A}" destId="{40ED8CC2-EA89-4D06-ABBF-E72B4EC8F269}" srcOrd="0" destOrd="0" presId="urn:microsoft.com/office/officeart/2018/2/layout/IconCircleList"/>
    <dgm:cxn modelId="{A27E9551-F7F0-45FE-9DC7-C1CBF51D255C}" type="presOf" srcId="{63059974-3967-4CF8-9999-9944FDFA2231}" destId="{9CDB6D1C-A33A-4332-A421-28D9AD5702F7}" srcOrd="0" destOrd="0" presId="urn:microsoft.com/office/officeart/2018/2/layout/IconCircleList"/>
    <dgm:cxn modelId="{73745274-60FF-40EB-AAB1-6486CCD9552B}" srcId="{63059974-3967-4CF8-9999-9944FDFA2231}" destId="{1E4F8E69-F8DF-41A8-9052-9328E516324A}" srcOrd="1" destOrd="0" parTransId="{7135B4C4-4209-4E65-A92C-C31A6E011A7C}" sibTransId="{2ED2CE08-6E7C-4442-8A4A-F04E39F75214}"/>
    <dgm:cxn modelId="{D2588B7F-946F-4699-A7E7-0BFC9B51490E}" srcId="{63059974-3967-4CF8-9999-9944FDFA2231}" destId="{CD04B8D0-7F30-4388-9C1D-01BAA1EEF11D}" srcOrd="0" destOrd="0" parTransId="{2B74C5A9-BB5C-47F6-8076-15168E3EC9B9}" sibTransId="{75007237-0810-4941-90E7-C3837952237E}"/>
    <dgm:cxn modelId="{69DC0B9B-92EF-4E23-9407-F3D568478920}" type="presOf" srcId="{CD04B8D0-7F30-4388-9C1D-01BAA1EEF11D}" destId="{B49B93FC-02C4-4D40-B522-495EA7CDE605}" srcOrd="0" destOrd="0" presId="urn:microsoft.com/office/officeart/2018/2/layout/IconCircleList"/>
    <dgm:cxn modelId="{6F0F5FFC-4202-4FA3-AC24-0A98EACEF9B9}" type="presOf" srcId="{75007237-0810-4941-90E7-C3837952237E}" destId="{48FEFA1E-43A5-4662-BE01-45AD11A0464D}" srcOrd="0" destOrd="0" presId="urn:microsoft.com/office/officeart/2018/2/layout/IconCircleList"/>
    <dgm:cxn modelId="{FE4B94A5-1668-401E-9BFA-D5247A81490C}" type="presParOf" srcId="{9CDB6D1C-A33A-4332-A421-28D9AD5702F7}" destId="{E286151B-C2FF-40E4-AECD-78683FF9D74B}" srcOrd="0" destOrd="0" presId="urn:microsoft.com/office/officeart/2018/2/layout/IconCircleList"/>
    <dgm:cxn modelId="{1D7BFE0C-0156-4CAC-8710-8AE6062DC0CE}" type="presParOf" srcId="{E286151B-C2FF-40E4-AECD-78683FF9D74B}" destId="{0F05889D-5DD6-4609-956D-FC8A6033BFB2}" srcOrd="0" destOrd="0" presId="urn:microsoft.com/office/officeart/2018/2/layout/IconCircleList"/>
    <dgm:cxn modelId="{F7268089-D2C0-4167-BC34-F203A8A2C0C4}" type="presParOf" srcId="{0F05889D-5DD6-4609-956D-FC8A6033BFB2}" destId="{7A5D3705-37DC-4661-BBDD-9F1AA72B2230}" srcOrd="0" destOrd="0" presId="urn:microsoft.com/office/officeart/2018/2/layout/IconCircleList"/>
    <dgm:cxn modelId="{80B2DA93-CA83-4D25-9994-CD20639A759F}" type="presParOf" srcId="{0F05889D-5DD6-4609-956D-FC8A6033BFB2}" destId="{A95A1AE1-F02C-4258-B755-B2ADFCEF2AAB}" srcOrd="1" destOrd="0" presId="urn:microsoft.com/office/officeart/2018/2/layout/IconCircleList"/>
    <dgm:cxn modelId="{51FC0AAF-AB03-40B0-AE55-56C1C09A201A}" type="presParOf" srcId="{0F05889D-5DD6-4609-956D-FC8A6033BFB2}" destId="{F03796FD-17C7-445E-A1C9-73C8FC1B5336}" srcOrd="2" destOrd="0" presId="urn:microsoft.com/office/officeart/2018/2/layout/IconCircleList"/>
    <dgm:cxn modelId="{08B38B26-0FB4-4999-B009-F6DA50156FC8}" type="presParOf" srcId="{0F05889D-5DD6-4609-956D-FC8A6033BFB2}" destId="{B49B93FC-02C4-4D40-B522-495EA7CDE605}" srcOrd="3" destOrd="0" presId="urn:microsoft.com/office/officeart/2018/2/layout/IconCircleList"/>
    <dgm:cxn modelId="{11239F7B-6AAE-4448-91E5-45737236C2F2}" type="presParOf" srcId="{E286151B-C2FF-40E4-AECD-78683FF9D74B}" destId="{48FEFA1E-43A5-4662-BE01-45AD11A0464D}" srcOrd="1" destOrd="0" presId="urn:microsoft.com/office/officeart/2018/2/layout/IconCircleList"/>
    <dgm:cxn modelId="{3AD431D5-EA90-4742-BEB5-F1DBB1441B48}" type="presParOf" srcId="{E286151B-C2FF-40E4-AECD-78683FF9D74B}" destId="{5834C9FA-46AD-41AB-8C2F-4839DF6595D4}" srcOrd="2" destOrd="0" presId="urn:microsoft.com/office/officeart/2018/2/layout/IconCircleList"/>
    <dgm:cxn modelId="{C5CE3B93-F481-4839-918B-DA6A5D6CE9BB}" type="presParOf" srcId="{5834C9FA-46AD-41AB-8C2F-4839DF6595D4}" destId="{D73C09A5-9A73-40B9-ADF4-FAEE14661B1E}" srcOrd="0" destOrd="0" presId="urn:microsoft.com/office/officeart/2018/2/layout/IconCircleList"/>
    <dgm:cxn modelId="{13BCEA6B-C157-4C97-BB50-29358A6F0931}" type="presParOf" srcId="{5834C9FA-46AD-41AB-8C2F-4839DF6595D4}" destId="{6FA8D781-C84F-44CF-8422-A94A74F80D65}" srcOrd="1" destOrd="0" presId="urn:microsoft.com/office/officeart/2018/2/layout/IconCircleList"/>
    <dgm:cxn modelId="{113BEEF4-3E14-4373-A64B-EDCD93524634}" type="presParOf" srcId="{5834C9FA-46AD-41AB-8C2F-4839DF6595D4}" destId="{6D22BD05-7637-4FE2-9542-753C0920ACF6}" srcOrd="2" destOrd="0" presId="urn:microsoft.com/office/officeart/2018/2/layout/IconCircleList"/>
    <dgm:cxn modelId="{887AC028-0A34-44E1-B4AD-662AC080CD6F}" type="presParOf" srcId="{5834C9FA-46AD-41AB-8C2F-4839DF6595D4}" destId="{40ED8CC2-EA89-4D06-ABBF-E72B4EC8F26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59974-3967-4CF8-9999-9944FDFA2231}"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D714AEF-CD47-42A4-9B94-8DDC6C44385F}">
      <dgm:prSet custT="1"/>
      <dgm:spPr/>
      <dgm:t>
        <a:bodyPr/>
        <a:lstStyle/>
        <a:p>
          <a:pPr>
            <a:lnSpc>
              <a:spcPct val="100000"/>
            </a:lnSpc>
          </a:pPr>
          <a:r>
            <a:rPr lang="en-US" sz="1400" dirty="0"/>
            <a:t>How did this school perform over the years with given courses?</a:t>
          </a:r>
        </a:p>
      </dgm:t>
    </dgm:pt>
    <dgm:pt modelId="{7FA71440-7DC2-432A-B047-E4B57F45F831}" type="parTrans" cxnId="{7031D681-BDBA-4C96-9893-73DF02378348}">
      <dgm:prSet/>
      <dgm:spPr/>
      <dgm:t>
        <a:bodyPr/>
        <a:lstStyle/>
        <a:p>
          <a:endParaRPr lang="en-US" sz="1400"/>
        </a:p>
      </dgm:t>
    </dgm:pt>
    <dgm:pt modelId="{BFBC832D-8440-4DD4-BD7D-7E4F187DC21D}" type="sibTrans" cxnId="{7031D681-BDBA-4C96-9893-73DF02378348}">
      <dgm:prSet/>
      <dgm:spPr/>
      <dgm:t>
        <a:bodyPr/>
        <a:lstStyle/>
        <a:p>
          <a:pPr>
            <a:lnSpc>
              <a:spcPct val="100000"/>
            </a:lnSpc>
          </a:pPr>
          <a:endParaRPr lang="en-US" sz="1400"/>
        </a:p>
      </dgm:t>
    </dgm:pt>
    <dgm:pt modelId="{70E77E06-69D7-4528-AE7C-856E50044993}">
      <dgm:prSet custT="1"/>
      <dgm:spPr/>
      <dgm:t>
        <a:bodyPr/>
        <a:lstStyle/>
        <a:p>
          <a:pPr>
            <a:lnSpc>
              <a:spcPct val="100000"/>
            </a:lnSpc>
          </a:pPr>
          <a:r>
            <a:rPr lang="en-US" sz="1400" dirty="0"/>
            <a:t>What are some popular courses?</a:t>
          </a:r>
        </a:p>
      </dgm:t>
    </dgm:pt>
    <dgm:pt modelId="{B6ADBEA7-0FE4-4ABD-998D-0A2660B44892}" type="parTrans" cxnId="{D4A8B766-65F9-4724-8233-929EC84B421F}">
      <dgm:prSet/>
      <dgm:spPr/>
      <dgm:t>
        <a:bodyPr/>
        <a:lstStyle/>
        <a:p>
          <a:endParaRPr lang="en-US" sz="1400"/>
        </a:p>
      </dgm:t>
    </dgm:pt>
    <dgm:pt modelId="{37E4D504-A010-49AD-9BAB-A81C3360FFFC}" type="sibTrans" cxnId="{D4A8B766-65F9-4724-8233-929EC84B421F}">
      <dgm:prSet/>
      <dgm:spPr/>
      <dgm:t>
        <a:bodyPr/>
        <a:lstStyle/>
        <a:p>
          <a:pPr>
            <a:lnSpc>
              <a:spcPct val="100000"/>
            </a:lnSpc>
          </a:pPr>
          <a:endParaRPr lang="en-US" sz="1400"/>
        </a:p>
      </dgm:t>
    </dgm:pt>
    <dgm:pt modelId="{9CDB6D1C-A33A-4332-A421-28D9AD5702F7}" type="pres">
      <dgm:prSet presAssocID="{63059974-3967-4CF8-9999-9944FDFA2231}" presName="root" presStyleCnt="0">
        <dgm:presLayoutVars>
          <dgm:dir/>
          <dgm:resizeHandles val="exact"/>
        </dgm:presLayoutVars>
      </dgm:prSet>
      <dgm:spPr/>
    </dgm:pt>
    <dgm:pt modelId="{E286151B-C2FF-40E4-AECD-78683FF9D74B}" type="pres">
      <dgm:prSet presAssocID="{63059974-3967-4CF8-9999-9944FDFA2231}" presName="container" presStyleCnt="0">
        <dgm:presLayoutVars>
          <dgm:dir/>
          <dgm:resizeHandles val="exact"/>
        </dgm:presLayoutVars>
      </dgm:prSet>
      <dgm:spPr/>
    </dgm:pt>
    <dgm:pt modelId="{6645CC8D-B41E-466A-9805-F4E921071713}" type="pres">
      <dgm:prSet presAssocID="{9D714AEF-CD47-42A4-9B94-8DDC6C44385F}" presName="compNode" presStyleCnt="0"/>
      <dgm:spPr/>
    </dgm:pt>
    <dgm:pt modelId="{D96A9085-26AB-477E-A44C-554D3899B834}" type="pres">
      <dgm:prSet presAssocID="{9D714AEF-CD47-42A4-9B94-8DDC6C44385F}" presName="iconBgRect" presStyleLbl="bgShp" presStyleIdx="0" presStyleCnt="2" custLinFactNeighborX="-7515"/>
      <dgm:spPr/>
    </dgm:pt>
    <dgm:pt modelId="{E82F6618-9390-419F-A2B0-D2634EF01983}" type="pres">
      <dgm:prSet presAssocID="{9D714AEF-CD47-42A4-9B94-8DDC6C44385F}" presName="iconRect" presStyleLbl="node1" presStyleIdx="0" presStyleCnt="2" custLinFactNeighborX="-1295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11493CB0-A758-4B62-9B7D-AA0B21D8FD2D}" type="pres">
      <dgm:prSet presAssocID="{9D714AEF-CD47-42A4-9B94-8DDC6C44385F}" presName="spaceRect" presStyleCnt="0"/>
      <dgm:spPr/>
    </dgm:pt>
    <dgm:pt modelId="{396CC926-7437-4C1D-AB36-CABBF349E041}" type="pres">
      <dgm:prSet presAssocID="{9D714AEF-CD47-42A4-9B94-8DDC6C44385F}" presName="textRect" presStyleLbl="revTx" presStyleIdx="0" presStyleCnt="2" custScaleX="109814" custLinFactNeighborX="2265">
        <dgm:presLayoutVars>
          <dgm:chMax val="1"/>
          <dgm:chPref val="1"/>
        </dgm:presLayoutVars>
      </dgm:prSet>
      <dgm:spPr/>
    </dgm:pt>
    <dgm:pt modelId="{27610C86-26B0-4BF4-9255-080C62191158}" type="pres">
      <dgm:prSet presAssocID="{BFBC832D-8440-4DD4-BD7D-7E4F187DC21D}" presName="sibTrans" presStyleLbl="sibTrans2D1" presStyleIdx="0" presStyleCnt="0"/>
      <dgm:spPr/>
    </dgm:pt>
    <dgm:pt modelId="{D7BCEB66-CD51-48AD-A300-888932074AF2}" type="pres">
      <dgm:prSet presAssocID="{70E77E06-69D7-4528-AE7C-856E50044993}" presName="compNode" presStyleCnt="0"/>
      <dgm:spPr/>
    </dgm:pt>
    <dgm:pt modelId="{AEB41100-E581-44DA-ABDE-74D1BDD6E169}" type="pres">
      <dgm:prSet presAssocID="{70E77E06-69D7-4528-AE7C-856E50044993}" presName="iconBgRect" presStyleLbl="bgShp" presStyleIdx="1" presStyleCnt="2" custLinFactNeighborX="2845"/>
      <dgm:spPr/>
    </dgm:pt>
    <dgm:pt modelId="{CEB1D512-8E5E-49E5-8A31-21DE23C25E24}" type="pres">
      <dgm:prSet presAssocID="{70E77E06-69D7-4528-AE7C-856E50044993}" presName="iconRect" presStyleLbl="node1" presStyleIdx="1" presStyleCnt="2" custLinFactNeighborX="490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4EAEEA5D-B355-4EBC-8C17-C696C39BFCA6}" type="pres">
      <dgm:prSet presAssocID="{70E77E06-69D7-4528-AE7C-856E50044993}" presName="spaceRect" presStyleCnt="0"/>
      <dgm:spPr/>
    </dgm:pt>
    <dgm:pt modelId="{B97086AF-2C9B-4471-B14E-D59B3146C0B6}" type="pres">
      <dgm:prSet presAssocID="{70E77E06-69D7-4528-AE7C-856E50044993}" presName="textRect" presStyleLbl="revTx" presStyleIdx="1" presStyleCnt="2" custScaleX="75177" custLinFactNeighborX="-11831">
        <dgm:presLayoutVars>
          <dgm:chMax val="1"/>
          <dgm:chPref val="1"/>
        </dgm:presLayoutVars>
      </dgm:prSet>
      <dgm:spPr/>
    </dgm:pt>
  </dgm:ptLst>
  <dgm:cxnLst>
    <dgm:cxn modelId="{D4A8B766-65F9-4724-8233-929EC84B421F}" srcId="{63059974-3967-4CF8-9999-9944FDFA2231}" destId="{70E77E06-69D7-4528-AE7C-856E50044993}" srcOrd="1" destOrd="0" parTransId="{B6ADBEA7-0FE4-4ABD-998D-0A2660B44892}" sibTransId="{37E4D504-A010-49AD-9BAB-A81C3360FFFC}"/>
    <dgm:cxn modelId="{6D557569-B679-4CB9-9700-CA74DCB1DC46}" type="presOf" srcId="{BFBC832D-8440-4DD4-BD7D-7E4F187DC21D}" destId="{27610C86-26B0-4BF4-9255-080C62191158}" srcOrd="0" destOrd="0" presId="urn:microsoft.com/office/officeart/2018/2/layout/IconCircleList"/>
    <dgm:cxn modelId="{A27E9551-F7F0-45FE-9DC7-C1CBF51D255C}" type="presOf" srcId="{63059974-3967-4CF8-9999-9944FDFA2231}" destId="{9CDB6D1C-A33A-4332-A421-28D9AD5702F7}" srcOrd="0" destOrd="0" presId="urn:microsoft.com/office/officeart/2018/2/layout/IconCircleList"/>
    <dgm:cxn modelId="{5DA2B055-A37F-4E66-BAFA-2746417C280E}" type="presOf" srcId="{9D714AEF-CD47-42A4-9B94-8DDC6C44385F}" destId="{396CC926-7437-4C1D-AB36-CABBF349E041}" srcOrd="0" destOrd="0" presId="urn:microsoft.com/office/officeart/2018/2/layout/IconCircleList"/>
    <dgm:cxn modelId="{7031D681-BDBA-4C96-9893-73DF02378348}" srcId="{63059974-3967-4CF8-9999-9944FDFA2231}" destId="{9D714AEF-CD47-42A4-9B94-8DDC6C44385F}" srcOrd="0" destOrd="0" parTransId="{7FA71440-7DC2-432A-B047-E4B57F45F831}" sibTransId="{BFBC832D-8440-4DD4-BD7D-7E4F187DC21D}"/>
    <dgm:cxn modelId="{F9E12E83-EDAC-43BF-B498-7FF625930617}" type="presOf" srcId="{70E77E06-69D7-4528-AE7C-856E50044993}" destId="{B97086AF-2C9B-4471-B14E-D59B3146C0B6}" srcOrd="0" destOrd="0" presId="urn:microsoft.com/office/officeart/2018/2/layout/IconCircleList"/>
    <dgm:cxn modelId="{FE4B94A5-1668-401E-9BFA-D5247A81490C}" type="presParOf" srcId="{9CDB6D1C-A33A-4332-A421-28D9AD5702F7}" destId="{E286151B-C2FF-40E4-AECD-78683FF9D74B}" srcOrd="0" destOrd="0" presId="urn:microsoft.com/office/officeart/2018/2/layout/IconCircleList"/>
    <dgm:cxn modelId="{B8CFF791-B723-4F1F-92BA-6857378273DE}" type="presParOf" srcId="{E286151B-C2FF-40E4-AECD-78683FF9D74B}" destId="{6645CC8D-B41E-466A-9805-F4E921071713}" srcOrd="0" destOrd="0" presId="urn:microsoft.com/office/officeart/2018/2/layout/IconCircleList"/>
    <dgm:cxn modelId="{A7BA88F6-3C1D-4AEF-8D38-5E1722F7B6D2}" type="presParOf" srcId="{6645CC8D-B41E-466A-9805-F4E921071713}" destId="{D96A9085-26AB-477E-A44C-554D3899B834}" srcOrd="0" destOrd="0" presId="urn:microsoft.com/office/officeart/2018/2/layout/IconCircleList"/>
    <dgm:cxn modelId="{BE60283F-C790-4C94-8EC9-179712A4793B}" type="presParOf" srcId="{6645CC8D-B41E-466A-9805-F4E921071713}" destId="{E82F6618-9390-419F-A2B0-D2634EF01983}" srcOrd="1" destOrd="0" presId="urn:microsoft.com/office/officeart/2018/2/layout/IconCircleList"/>
    <dgm:cxn modelId="{8764CAA7-AF20-4728-A7E9-A55148452DD2}" type="presParOf" srcId="{6645CC8D-B41E-466A-9805-F4E921071713}" destId="{11493CB0-A758-4B62-9B7D-AA0B21D8FD2D}" srcOrd="2" destOrd="0" presId="urn:microsoft.com/office/officeart/2018/2/layout/IconCircleList"/>
    <dgm:cxn modelId="{5EAC8219-85DE-4795-B412-F90AAD7C222C}" type="presParOf" srcId="{6645CC8D-B41E-466A-9805-F4E921071713}" destId="{396CC926-7437-4C1D-AB36-CABBF349E041}" srcOrd="3" destOrd="0" presId="urn:microsoft.com/office/officeart/2018/2/layout/IconCircleList"/>
    <dgm:cxn modelId="{7A6C7E24-4126-4EDD-B557-8F7E7DCAE4CE}" type="presParOf" srcId="{E286151B-C2FF-40E4-AECD-78683FF9D74B}" destId="{27610C86-26B0-4BF4-9255-080C62191158}" srcOrd="1" destOrd="0" presId="urn:microsoft.com/office/officeart/2018/2/layout/IconCircleList"/>
    <dgm:cxn modelId="{662F6562-ACDC-4DFE-BF60-8952A2C19277}" type="presParOf" srcId="{E286151B-C2FF-40E4-AECD-78683FF9D74B}" destId="{D7BCEB66-CD51-48AD-A300-888932074AF2}" srcOrd="2" destOrd="0" presId="urn:microsoft.com/office/officeart/2018/2/layout/IconCircleList"/>
    <dgm:cxn modelId="{3A35D98C-495F-4762-9B19-8EC137095A72}" type="presParOf" srcId="{D7BCEB66-CD51-48AD-A300-888932074AF2}" destId="{AEB41100-E581-44DA-ABDE-74D1BDD6E169}" srcOrd="0" destOrd="0" presId="urn:microsoft.com/office/officeart/2018/2/layout/IconCircleList"/>
    <dgm:cxn modelId="{225C911E-53B8-40A1-81F5-31AF82951D9C}" type="presParOf" srcId="{D7BCEB66-CD51-48AD-A300-888932074AF2}" destId="{CEB1D512-8E5E-49E5-8A31-21DE23C25E24}" srcOrd="1" destOrd="0" presId="urn:microsoft.com/office/officeart/2018/2/layout/IconCircleList"/>
    <dgm:cxn modelId="{439A0502-C5D1-46E9-B212-6B114DB34431}" type="presParOf" srcId="{D7BCEB66-CD51-48AD-A300-888932074AF2}" destId="{4EAEEA5D-B355-4EBC-8C17-C696C39BFCA6}" srcOrd="2" destOrd="0" presId="urn:microsoft.com/office/officeart/2018/2/layout/IconCircleList"/>
    <dgm:cxn modelId="{2F924A15-F0F3-458C-8CE0-8D5D1481E686}" type="presParOf" srcId="{D7BCEB66-CD51-48AD-A300-888932074AF2}" destId="{B97086AF-2C9B-4471-B14E-D59B3146C0B6}"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59974-3967-4CF8-9999-9944FDFA2231}"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D714AEF-CD47-42A4-9B94-8DDC6C44385F}">
      <dgm:prSet/>
      <dgm:spPr/>
      <dgm:t>
        <a:bodyPr/>
        <a:lstStyle/>
        <a:p>
          <a:r>
            <a:rPr lang="en-US" b="1" dirty="0">
              <a:solidFill>
                <a:schemeClr val="tx2"/>
              </a:solidFill>
            </a:rPr>
            <a:t>How did this school perform over the years from 2013 -2016 with given courses?</a:t>
          </a:r>
        </a:p>
      </dgm:t>
    </dgm:pt>
    <dgm:pt modelId="{7FA71440-7DC2-432A-B047-E4B57F45F831}" type="parTrans" cxnId="{7031D681-BDBA-4C96-9893-73DF02378348}">
      <dgm:prSet/>
      <dgm:spPr/>
      <dgm:t>
        <a:bodyPr/>
        <a:lstStyle/>
        <a:p>
          <a:endParaRPr lang="en-US"/>
        </a:p>
      </dgm:t>
    </dgm:pt>
    <dgm:pt modelId="{BFBC832D-8440-4DD4-BD7D-7E4F187DC21D}" type="sibTrans" cxnId="{7031D681-BDBA-4C96-9893-73DF02378348}">
      <dgm:prSet/>
      <dgm:spPr/>
      <dgm:t>
        <a:bodyPr/>
        <a:lstStyle/>
        <a:p>
          <a:endParaRPr lang="en-US"/>
        </a:p>
      </dgm:t>
    </dgm:pt>
    <dgm:pt modelId="{70E77E06-69D7-4528-AE7C-856E50044993}">
      <dgm:prSet/>
      <dgm:spPr/>
      <dgm:t>
        <a:bodyPr/>
        <a:lstStyle/>
        <a:p>
          <a:r>
            <a:rPr lang="en-US" b="1" dirty="0">
              <a:solidFill>
                <a:schemeClr val="tx2"/>
              </a:solidFill>
            </a:rPr>
            <a:t>What are some popular courses?</a:t>
          </a:r>
        </a:p>
      </dgm:t>
    </dgm:pt>
    <dgm:pt modelId="{B6ADBEA7-0FE4-4ABD-998D-0A2660B44892}" type="parTrans" cxnId="{D4A8B766-65F9-4724-8233-929EC84B421F}">
      <dgm:prSet/>
      <dgm:spPr/>
      <dgm:t>
        <a:bodyPr/>
        <a:lstStyle/>
        <a:p>
          <a:endParaRPr lang="en-US"/>
        </a:p>
      </dgm:t>
    </dgm:pt>
    <dgm:pt modelId="{37E4D504-A010-49AD-9BAB-A81C3360FFFC}" type="sibTrans" cxnId="{D4A8B766-65F9-4724-8233-929EC84B421F}">
      <dgm:prSet/>
      <dgm:spPr/>
      <dgm:t>
        <a:bodyPr/>
        <a:lstStyle/>
        <a:p>
          <a:endParaRPr lang="en-US"/>
        </a:p>
      </dgm:t>
    </dgm:pt>
    <dgm:pt modelId="{CD04B8D0-7F30-4388-9C1D-01BAA1EEF11D}">
      <dgm:prSet/>
      <dgm:spPr/>
      <dgm:t>
        <a:bodyPr/>
        <a:lstStyle/>
        <a:p>
          <a:r>
            <a:rPr lang="en-US" b="1" dirty="0">
              <a:solidFill>
                <a:schemeClr val="tx2"/>
              </a:solidFill>
            </a:rPr>
            <a:t>How did the students do over the years?</a:t>
          </a:r>
        </a:p>
      </dgm:t>
    </dgm:pt>
    <dgm:pt modelId="{2B74C5A9-BB5C-47F6-8076-15168E3EC9B9}" type="parTrans" cxnId="{D2588B7F-946F-4699-A7E7-0BFC9B51490E}">
      <dgm:prSet/>
      <dgm:spPr/>
      <dgm:t>
        <a:bodyPr/>
        <a:lstStyle/>
        <a:p>
          <a:endParaRPr lang="en-US"/>
        </a:p>
      </dgm:t>
    </dgm:pt>
    <dgm:pt modelId="{75007237-0810-4941-90E7-C3837952237E}" type="sibTrans" cxnId="{D2588B7F-946F-4699-A7E7-0BFC9B51490E}">
      <dgm:prSet/>
      <dgm:spPr/>
      <dgm:t>
        <a:bodyPr/>
        <a:lstStyle/>
        <a:p>
          <a:endParaRPr lang="en-US"/>
        </a:p>
      </dgm:t>
    </dgm:pt>
    <dgm:pt modelId="{1E4F8E69-F8DF-41A8-9052-9328E516324A}">
      <dgm:prSet/>
      <dgm:spPr/>
      <dgm:t>
        <a:bodyPr/>
        <a:lstStyle/>
        <a:p>
          <a:r>
            <a:rPr lang="en-US" b="1" dirty="0">
              <a:solidFill>
                <a:schemeClr val="tx2"/>
              </a:solidFill>
            </a:rPr>
            <a:t>How to improve in later years?</a:t>
          </a:r>
        </a:p>
      </dgm:t>
    </dgm:pt>
    <dgm:pt modelId="{7135B4C4-4209-4E65-A92C-C31A6E011A7C}" type="parTrans" cxnId="{73745274-60FF-40EB-AAB1-6486CCD9552B}">
      <dgm:prSet/>
      <dgm:spPr/>
      <dgm:t>
        <a:bodyPr/>
        <a:lstStyle/>
        <a:p>
          <a:endParaRPr lang="en-US"/>
        </a:p>
      </dgm:t>
    </dgm:pt>
    <dgm:pt modelId="{2ED2CE08-6E7C-4442-8A4A-F04E39F75214}" type="sibTrans" cxnId="{73745274-60FF-40EB-AAB1-6486CCD9552B}">
      <dgm:prSet/>
      <dgm:spPr/>
      <dgm:t>
        <a:bodyPr/>
        <a:lstStyle/>
        <a:p>
          <a:endParaRPr lang="en-US"/>
        </a:p>
      </dgm:t>
    </dgm:pt>
    <dgm:pt modelId="{9CDB6D1C-A33A-4332-A421-28D9AD5702F7}" type="pres">
      <dgm:prSet presAssocID="{63059974-3967-4CF8-9999-9944FDFA2231}" presName="root" presStyleCnt="0">
        <dgm:presLayoutVars>
          <dgm:dir/>
          <dgm:resizeHandles val="exact"/>
        </dgm:presLayoutVars>
      </dgm:prSet>
      <dgm:spPr/>
    </dgm:pt>
    <dgm:pt modelId="{E286151B-C2FF-40E4-AECD-78683FF9D74B}" type="pres">
      <dgm:prSet presAssocID="{63059974-3967-4CF8-9999-9944FDFA2231}" presName="container" presStyleCnt="0">
        <dgm:presLayoutVars>
          <dgm:dir/>
          <dgm:resizeHandles val="exact"/>
        </dgm:presLayoutVars>
      </dgm:prSet>
      <dgm:spPr/>
    </dgm:pt>
    <dgm:pt modelId="{6645CC8D-B41E-466A-9805-F4E921071713}" type="pres">
      <dgm:prSet presAssocID="{9D714AEF-CD47-42A4-9B94-8DDC6C44385F}" presName="compNode" presStyleCnt="0"/>
      <dgm:spPr/>
    </dgm:pt>
    <dgm:pt modelId="{D96A9085-26AB-477E-A44C-554D3899B834}" type="pres">
      <dgm:prSet presAssocID="{9D714AEF-CD47-42A4-9B94-8DDC6C44385F}" presName="iconBgRect" presStyleLbl="bgShp" presStyleIdx="0" presStyleCnt="4" custLinFactY="-55291" custLinFactNeighborY="-100000"/>
      <dgm:spPr/>
    </dgm:pt>
    <dgm:pt modelId="{E82F6618-9390-419F-A2B0-D2634EF01983}" type="pres">
      <dgm:prSet presAssocID="{9D714AEF-CD47-42A4-9B94-8DDC6C44385F}" presName="iconRect" presStyleLbl="node1" presStyleIdx="0" presStyleCnt="4" custLinFactY="-100000" custLinFactNeighborY="-16774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11493CB0-A758-4B62-9B7D-AA0B21D8FD2D}" type="pres">
      <dgm:prSet presAssocID="{9D714AEF-CD47-42A4-9B94-8DDC6C44385F}" presName="spaceRect" presStyleCnt="0"/>
      <dgm:spPr/>
    </dgm:pt>
    <dgm:pt modelId="{396CC926-7437-4C1D-AB36-CABBF349E041}" type="pres">
      <dgm:prSet presAssocID="{9D714AEF-CD47-42A4-9B94-8DDC6C44385F}" presName="textRect" presStyleLbl="revTx" presStyleIdx="0" presStyleCnt="4" custLinFactY="-55291" custLinFactNeighborY="-100000">
        <dgm:presLayoutVars>
          <dgm:chMax val="1"/>
          <dgm:chPref val="1"/>
        </dgm:presLayoutVars>
      </dgm:prSet>
      <dgm:spPr/>
    </dgm:pt>
    <dgm:pt modelId="{27610C86-26B0-4BF4-9255-080C62191158}" type="pres">
      <dgm:prSet presAssocID="{BFBC832D-8440-4DD4-BD7D-7E4F187DC21D}" presName="sibTrans" presStyleLbl="sibTrans2D1" presStyleIdx="0" presStyleCnt="0"/>
      <dgm:spPr/>
    </dgm:pt>
    <dgm:pt modelId="{D7BCEB66-CD51-48AD-A300-888932074AF2}" type="pres">
      <dgm:prSet presAssocID="{70E77E06-69D7-4528-AE7C-856E50044993}" presName="compNode" presStyleCnt="0"/>
      <dgm:spPr/>
    </dgm:pt>
    <dgm:pt modelId="{AEB41100-E581-44DA-ABDE-74D1BDD6E169}" type="pres">
      <dgm:prSet presAssocID="{70E77E06-69D7-4528-AE7C-856E50044993}" presName="iconBgRect" presStyleLbl="bgShp" presStyleIdx="1" presStyleCnt="4" custLinFactX="-197860" custLinFactNeighborX="-200000" custLinFactNeighborY="-5310"/>
      <dgm:spPr/>
    </dgm:pt>
    <dgm:pt modelId="{CEB1D512-8E5E-49E5-8A31-21DE23C25E24}" type="pres">
      <dgm:prSet presAssocID="{70E77E06-69D7-4528-AE7C-856E50044993}" presName="iconRect" presStyleLbl="node1" presStyleIdx="1" presStyleCnt="4" custLinFactX="-300000" custLinFactNeighborX="-385966" custLinFactNeighborY="-916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4EAEEA5D-B355-4EBC-8C17-C696C39BFCA6}" type="pres">
      <dgm:prSet presAssocID="{70E77E06-69D7-4528-AE7C-856E50044993}" presName="spaceRect" presStyleCnt="0"/>
      <dgm:spPr/>
    </dgm:pt>
    <dgm:pt modelId="{B97086AF-2C9B-4471-B14E-D59B3146C0B6}" type="pres">
      <dgm:prSet presAssocID="{70E77E06-69D7-4528-AE7C-856E50044993}" presName="textRect" presStyleLbl="revTx" presStyleIdx="1" presStyleCnt="4" custLinFactX="-68921" custLinFactNeighborX="-100000" custLinFactNeighborY="-5310">
        <dgm:presLayoutVars>
          <dgm:chMax val="1"/>
          <dgm:chPref val="1"/>
        </dgm:presLayoutVars>
      </dgm:prSet>
      <dgm:spPr/>
    </dgm:pt>
    <dgm:pt modelId="{DD3A12DE-9A4C-499B-BEE9-B6D479896744}" type="pres">
      <dgm:prSet presAssocID="{37E4D504-A010-49AD-9BAB-A81C3360FFFC}" presName="sibTrans" presStyleLbl="sibTrans2D1" presStyleIdx="0" presStyleCnt="0"/>
      <dgm:spPr/>
    </dgm:pt>
    <dgm:pt modelId="{0F05889D-5DD6-4609-956D-FC8A6033BFB2}" type="pres">
      <dgm:prSet presAssocID="{CD04B8D0-7F30-4388-9C1D-01BAA1EEF11D}" presName="compNode" presStyleCnt="0"/>
      <dgm:spPr/>
    </dgm:pt>
    <dgm:pt modelId="{7A5D3705-37DC-4661-BBDD-9F1AA72B2230}" type="pres">
      <dgm:prSet presAssocID="{CD04B8D0-7F30-4388-9C1D-01BAA1EEF11D}" presName="iconBgRect" presStyleLbl="bgShp" presStyleIdx="2" presStyleCnt="4" custLinFactNeighborY="-65719"/>
      <dgm:spPr/>
    </dgm:pt>
    <dgm:pt modelId="{A95A1AE1-F02C-4258-B755-B2ADFCEF2AAB}" type="pres">
      <dgm:prSet presAssocID="{CD04B8D0-7F30-4388-9C1D-01BAA1EEF11D}" presName="iconRect" presStyleLbl="node1" presStyleIdx="2" presStyleCnt="4" custLinFactY="-13306"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F03796FD-17C7-445E-A1C9-73C8FC1B5336}" type="pres">
      <dgm:prSet presAssocID="{CD04B8D0-7F30-4388-9C1D-01BAA1EEF11D}" presName="spaceRect" presStyleCnt="0"/>
      <dgm:spPr/>
    </dgm:pt>
    <dgm:pt modelId="{B49B93FC-02C4-4D40-B522-495EA7CDE605}" type="pres">
      <dgm:prSet presAssocID="{CD04B8D0-7F30-4388-9C1D-01BAA1EEF11D}" presName="textRect" presStyleLbl="revTx" presStyleIdx="2" presStyleCnt="4" custLinFactNeighborY="-65719">
        <dgm:presLayoutVars>
          <dgm:chMax val="1"/>
          <dgm:chPref val="1"/>
        </dgm:presLayoutVars>
      </dgm:prSet>
      <dgm:spPr/>
    </dgm:pt>
    <dgm:pt modelId="{48FEFA1E-43A5-4662-BE01-45AD11A0464D}" type="pres">
      <dgm:prSet presAssocID="{75007237-0810-4941-90E7-C3837952237E}" presName="sibTrans" presStyleLbl="sibTrans2D1" presStyleIdx="0" presStyleCnt="0"/>
      <dgm:spPr/>
    </dgm:pt>
    <dgm:pt modelId="{5834C9FA-46AD-41AB-8C2F-4839DF6595D4}" type="pres">
      <dgm:prSet presAssocID="{1E4F8E69-F8DF-41A8-9052-9328E516324A}" presName="compNode" presStyleCnt="0"/>
      <dgm:spPr/>
    </dgm:pt>
    <dgm:pt modelId="{D73C09A5-9A73-40B9-ADF4-FAEE14661B1E}" type="pres">
      <dgm:prSet presAssocID="{1E4F8E69-F8DF-41A8-9052-9328E516324A}" presName="iconBgRect" presStyleLbl="bgShp" presStyleIdx="3" presStyleCnt="4" custLinFactX="-197775" custLinFactNeighborX="-200000" custLinFactNeighborY="90940"/>
      <dgm:spPr/>
    </dgm:pt>
    <dgm:pt modelId="{6FA8D781-C84F-44CF-8422-A94A74F80D65}" type="pres">
      <dgm:prSet presAssocID="{1E4F8E69-F8DF-41A8-9052-9328E516324A}" presName="iconRect" presStyleLbl="node1" presStyleIdx="3" presStyleCnt="4" custLinFactX="-300000" custLinFactY="56830" custLinFactNeighborX="-385820"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6D22BD05-7637-4FE2-9542-753C0920ACF6}" type="pres">
      <dgm:prSet presAssocID="{1E4F8E69-F8DF-41A8-9052-9328E516324A}" presName="spaceRect" presStyleCnt="0"/>
      <dgm:spPr/>
    </dgm:pt>
    <dgm:pt modelId="{40ED8CC2-EA89-4D06-ABBF-E72B4EC8F269}" type="pres">
      <dgm:prSet presAssocID="{1E4F8E69-F8DF-41A8-9052-9328E516324A}" presName="textRect" presStyleLbl="revTx" presStyleIdx="3" presStyleCnt="4" custLinFactX="-68753" custLinFactNeighborX="-100000" custLinFactNeighborY="90940">
        <dgm:presLayoutVars>
          <dgm:chMax val="1"/>
          <dgm:chPref val="1"/>
        </dgm:presLayoutVars>
      </dgm:prSet>
      <dgm:spPr/>
    </dgm:pt>
  </dgm:ptLst>
  <dgm:cxnLst>
    <dgm:cxn modelId="{74E1072A-8518-490E-AFD5-185C54BB3C49}" type="presOf" srcId="{1E4F8E69-F8DF-41A8-9052-9328E516324A}" destId="{40ED8CC2-EA89-4D06-ABBF-E72B4EC8F269}" srcOrd="0" destOrd="0" presId="urn:microsoft.com/office/officeart/2018/2/layout/IconCircleList"/>
    <dgm:cxn modelId="{D4A8B766-65F9-4724-8233-929EC84B421F}" srcId="{63059974-3967-4CF8-9999-9944FDFA2231}" destId="{70E77E06-69D7-4528-AE7C-856E50044993}" srcOrd="1" destOrd="0" parTransId="{B6ADBEA7-0FE4-4ABD-998D-0A2660B44892}" sibTransId="{37E4D504-A010-49AD-9BAB-A81C3360FFFC}"/>
    <dgm:cxn modelId="{6D557569-B679-4CB9-9700-CA74DCB1DC46}" type="presOf" srcId="{BFBC832D-8440-4DD4-BD7D-7E4F187DC21D}" destId="{27610C86-26B0-4BF4-9255-080C62191158}" srcOrd="0" destOrd="0" presId="urn:microsoft.com/office/officeart/2018/2/layout/IconCircleList"/>
    <dgm:cxn modelId="{3725FB4C-BCEF-4661-B4B3-380F63410D9F}" type="presOf" srcId="{37E4D504-A010-49AD-9BAB-A81C3360FFFC}" destId="{DD3A12DE-9A4C-499B-BEE9-B6D479896744}" srcOrd="0" destOrd="0" presId="urn:microsoft.com/office/officeart/2018/2/layout/IconCircleList"/>
    <dgm:cxn modelId="{A27E9551-F7F0-45FE-9DC7-C1CBF51D255C}" type="presOf" srcId="{63059974-3967-4CF8-9999-9944FDFA2231}" destId="{9CDB6D1C-A33A-4332-A421-28D9AD5702F7}" srcOrd="0" destOrd="0" presId="urn:microsoft.com/office/officeart/2018/2/layout/IconCircleList"/>
    <dgm:cxn modelId="{73745274-60FF-40EB-AAB1-6486CCD9552B}" srcId="{63059974-3967-4CF8-9999-9944FDFA2231}" destId="{1E4F8E69-F8DF-41A8-9052-9328E516324A}" srcOrd="3" destOrd="0" parTransId="{7135B4C4-4209-4E65-A92C-C31A6E011A7C}" sibTransId="{2ED2CE08-6E7C-4442-8A4A-F04E39F75214}"/>
    <dgm:cxn modelId="{5DA2B055-A37F-4E66-BAFA-2746417C280E}" type="presOf" srcId="{9D714AEF-CD47-42A4-9B94-8DDC6C44385F}" destId="{396CC926-7437-4C1D-AB36-CABBF349E041}" srcOrd="0" destOrd="0" presId="urn:microsoft.com/office/officeart/2018/2/layout/IconCircleList"/>
    <dgm:cxn modelId="{D2588B7F-946F-4699-A7E7-0BFC9B51490E}" srcId="{63059974-3967-4CF8-9999-9944FDFA2231}" destId="{CD04B8D0-7F30-4388-9C1D-01BAA1EEF11D}" srcOrd="2" destOrd="0" parTransId="{2B74C5A9-BB5C-47F6-8076-15168E3EC9B9}" sibTransId="{75007237-0810-4941-90E7-C3837952237E}"/>
    <dgm:cxn modelId="{7031D681-BDBA-4C96-9893-73DF02378348}" srcId="{63059974-3967-4CF8-9999-9944FDFA2231}" destId="{9D714AEF-CD47-42A4-9B94-8DDC6C44385F}" srcOrd="0" destOrd="0" parTransId="{7FA71440-7DC2-432A-B047-E4B57F45F831}" sibTransId="{BFBC832D-8440-4DD4-BD7D-7E4F187DC21D}"/>
    <dgm:cxn modelId="{F9E12E83-EDAC-43BF-B498-7FF625930617}" type="presOf" srcId="{70E77E06-69D7-4528-AE7C-856E50044993}" destId="{B97086AF-2C9B-4471-B14E-D59B3146C0B6}" srcOrd="0" destOrd="0" presId="urn:microsoft.com/office/officeart/2018/2/layout/IconCircleList"/>
    <dgm:cxn modelId="{69DC0B9B-92EF-4E23-9407-F3D568478920}" type="presOf" srcId="{CD04B8D0-7F30-4388-9C1D-01BAA1EEF11D}" destId="{B49B93FC-02C4-4D40-B522-495EA7CDE605}" srcOrd="0" destOrd="0" presId="urn:microsoft.com/office/officeart/2018/2/layout/IconCircleList"/>
    <dgm:cxn modelId="{6F0F5FFC-4202-4FA3-AC24-0A98EACEF9B9}" type="presOf" srcId="{75007237-0810-4941-90E7-C3837952237E}" destId="{48FEFA1E-43A5-4662-BE01-45AD11A0464D}" srcOrd="0" destOrd="0" presId="urn:microsoft.com/office/officeart/2018/2/layout/IconCircleList"/>
    <dgm:cxn modelId="{FE4B94A5-1668-401E-9BFA-D5247A81490C}" type="presParOf" srcId="{9CDB6D1C-A33A-4332-A421-28D9AD5702F7}" destId="{E286151B-C2FF-40E4-AECD-78683FF9D74B}" srcOrd="0" destOrd="0" presId="urn:microsoft.com/office/officeart/2018/2/layout/IconCircleList"/>
    <dgm:cxn modelId="{B8CFF791-B723-4F1F-92BA-6857378273DE}" type="presParOf" srcId="{E286151B-C2FF-40E4-AECD-78683FF9D74B}" destId="{6645CC8D-B41E-466A-9805-F4E921071713}" srcOrd="0" destOrd="0" presId="urn:microsoft.com/office/officeart/2018/2/layout/IconCircleList"/>
    <dgm:cxn modelId="{A7BA88F6-3C1D-4AEF-8D38-5E1722F7B6D2}" type="presParOf" srcId="{6645CC8D-B41E-466A-9805-F4E921071713}" destId="{D96A9085-26AB-477E-A44C-554D3899B834}" srcOrd="0" destOrd="0" presId="urn:microsoft.com/office/officeart/2018/2/layout/IconCircleList"/>
    <dgm:cxn modelId="{BE60283F-C790-4C94-8EC9-179712A4793B}" type="presParOf" srcId="{6645CC8D-B41E-466A-9805-F4E921071713}" destId="{E82F6618-9390-419F-A2B0-D2634EF01983}" srcOrd="1" destOrd="0" presId="urn:microsoft.com/office/officeart/2018/2/layout/IconCircleList"/>
    <dgm:cxn modelId="{8764CAA7-AF20-4728-A7E9-A55148452DD2}" type="presParOf" srcId="{6645CC8D-B41E-466A-9805-F4E921071713}" destId="{11493CB0-A758-4B62-9B7D-AA0B21D8FD2D}" srcOrd="2" destOrd="0" presId="urn:microsoft.com/office/officeart/2018/2/layout/IconCircleList"/>
    <dgm:cxn modelId="{5EAC8219-85DE-4795-B412-F90AAD7C222C}" type="presParOf" srcId="{6645CC8D-B41E-466A-9805-F4E921071713}" destId="{396CC926-7437-4C1D-AB36-CABBF349E041}" srcOrd="3" destOrd="0" presId="urn:microsoft.com/office/officeart/2018/2/layout/IconCircleList"/>
    <dgm:cxn modelId="{7A6C7E24-4126-4EDD-B557-8F7E7DCAE4CE}" type="presParOf" srcId="{E286151B-C2FF-40E4-AECD-78683FF9D74B}" destId="{27610C86-26B0-4BF4-9255-080C62191158}" srcOrd="1" destOrd="0" presId="urn:microsoft.com/office/officeart/2018/2/layout/IconCircleList"/>
    <dgm:cxn modelId="{662F6562-ACDC-4DFE-BF60-8952A2C19277}" type="presParOf" srcId="{E286151B-C2FF-40E4-AECD-78683FF9D74B}" destId="{D7BCEB66-CD51-48AD-A300-888932074AF2}" srcOrd="2" destOrd="0" presId="urn:microsoft.com/office/officeart/2018/2/layout/IconCircleList"/>
    <dgm:cxn modelId="{3A35D98C-495F-4762-9B19-8EC137095A72}" type="presParOf" srcId="{D7BCEB66-CD51-48AD-A300-888932074AF2}" destId="{AEB41100-E581-44DA-ABDE-74D1BDD6E169}" srcOrd="0" destOrd="0" presId="urn:microsoft.com/office/officeart/2018/2/layout/IconCircleList"/>
    <dgm:cxn modelId="{225C911E-53B8-40A1-81F5-31AF82951D9C}" type="presParOf" srcId="{D7BCEB66-CD51-48AD-A300-888932074AF2}" destId="{CEB1D512-8E5E-49E5-8A31-21DE23C25E24}" srcOrd="1" destOrd="0" presId="urn:microsoft.com/office/officeart/2018/2/layout/IconCircleList"/>
    <dgm:cxn modelId="{439A0502-C5D1-46E9-B212-6B114DB34431}" type="presParOf" srcId="{D7BCEB66-CD51-48AD-A300-888932074AF2}" destId="{4EAEEA5D-B355-4EBC-8C17-C696C39BFCA6}" srcOrd="2" destOrd="0" presId="urn:microsoft.com/office/officeart/2018/2/layout/IconCircleList"/>
    <dgm:cxn modelId="{2F924A15-F0F3-458C-8CE0-8D5D1481E686}" type="presParOf" srcId="{D7BCEB66-CD51-48AD-A300-888932074AF2}" destId="{B97086AF-2C9B-4471-B14E-D59B3146C0B6}" srcOrd="3" destOrd="0" presId="urn:microsoft.com/office/officeart/2018/2/layout/IconCircleList"/>
    <dgm:cxn modelId="{5AC6C117-0E0F-4516-8B57-D060F0F8964F}" type="presParOf" srcId="{E286151B-C2FF-40E4-AECD-78683FF9D74B}" destId="{DD3A12DE-9A4C-499B-BEE9-B6D479896744}" srcOrd="3" destOrd="0" presId="urn:microsoft.com/office/officeart/2018/2/layout/IconCircleList"/>
    <dgm:cxn modelId="{1D7BFE0C-0156-4CAC-8710-8AE6062DC0CE}" type="presParOf" srcId="{E286151B-C2FF-40E4-AECD-78683FF9D74B}" destId="{0F05889D-5DD6-4609-956D-FC8A6033BFB2}" srcOrd="4" destOrd="0" presId="urn:microsoft.com/office/officeart/2018/2/layout/IconCircleList"/>
    <dgm:cxn modelId="{F7268089-D2C0-4167-BC34-F203A8A2C0C4}" type="presParOf" srcId="{0F05889D-5DD6-4609-956D-FC8A6033BFB2}" destId="{7A5D3705-37DC-4661-BBDD-9F1AA72B2230}" srcOrd="0" destOrd="0" presId="urn:microsoft.com/office/officeart/2018/2/layout/IconCircleList"/>
    <dgm:cxn modelId="{80B2DA93-CA83-4D25-9994-CD20639A759F}" type="presParOf" srcId="{0F05889D-5DD6-4609-956D-FC8A6033BFB2}" destId="{A95A1AE1-F02C-4258-B755-B2ADFCEF2AAB}" srcOrd="1" destOrd="0" presId="urn:microsoft.com/office/officeart/2018/2/layout/IconCircleList"/>
    <dgm:cxn modelId="{51FC0AAF-AB03-40B0-AE55-56C1C09A201A}" type="presParOf" srcId="{0F05889D-5DD6-4609-956D-FC8A6033BFB2}" destId="{F03796FD-17C7-445E-A1C9-73C8FC1B5336}" srcOrd="2" destOrd="0" presId="urn:microsoft.com/office/officeart/2018/2/layout/IconCircleList"/>
    <dgm:cxn modelId="{08B38B26-0FB4-4999-B009-F6DA50156FC8}" type="presParOf" srcId="{0F05889D-5DD6-4609-956D-FC8A6033BFB2}" destId="{B49B93FC-02C4-4D40-B522-495EA7CDE605}" srcOrd="3" destOrd="0" presId="urn:microsoft.com/office/officeart/2018/2/layout/IconCircleList"/>
    <dgm:cxn modelId="{11239F7B-6AAE-4448-91E5-45737236C2F2}" type="presParOf" srcId="{E286151B-C2FF-40E4-AECD-78683FF9D74B}" destId="{48FEFA1E-43A5-4662-BE01-45AD11A0464D}" srcOrd="5" destOrd="0" presId="urn:microsoft.com/office/officeart/2018/2/layout/IconCircleList"/>
    <dgm:cxn modelId="{3AD431D5-EA90-4742-BEB5-F1DBB1441B48}" type="presParOf" srcId="{E286151B-C2FF-40E4-AECD-78683FF9D74B}" destId="{5834C9FA-46AD-41AB-8C2F-4839DF6595D4}" srcOrd="6" destOrd="0" presId="urn:microsoft.com/office/officeart/2018/2/layout/IconCircleList"/>
    <dgm:cxn modelId="{C5CE3B93-F481-4839-918B-DA6A5D6CE9BB}" type="presParOf" srcId="{5834C9FA-46AD-41AB-8C2F-4839DF6595D4}" destId="{D73C09A5-9A73-40B9-ADF4-FAEE14661B1E}" srcOrd="0" destOrd="0" presId="urn:microsoft.com/office/officeart/2018/2/layout/IconCircleList"/>
    <dgm:cxn modelId="{13BCEA6B-C157-4C97-BB50-29358A6F0931}" type="presParOf" srcId="{5834C9FA-46AD-41AB-8C2F-4839DF6595D4}" destId="{6FA8D781-C84F-44CF-8422-A94A74F80D65}" srcOrd="1" destOrd="0" presId="urn:microsoft.com/office/officeart/2018/2/layout/IconCircleList"/>
    <dgm:cxn modelId="{113BEEF4-3E14-4373-A64B-EDCD93524634}" type="presParOf" srcId="{5834C9FA-46AD-41AB-8C2F-4839DF6595D4}" destId="{6D22BD05-7637-4FE2-9542-753C0920ACF6}" srcOrd="2" destOrd="0" presId="urn:microsoft.com/office/officeart/2018/2/layout/IconCircleList"/>
    <dgm:cxn modelId="{887AC028-0A34-44E1-B4AD-662AC080CD6F}" type="presParOf" srcId="{5834C9FA-46AD-41AB-8C2F-4839DF6595D4}" destId="{40ED8CC2-EA89-4D06-ABBF-E72B4EC8F26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D3705-37DC-4661-BBDD-9F1AA72B2230}">
      <dsp:nvSpPr>
        <dsp:cNvPr id="0" name=""/>
        <dsp:cNvSpPr/>
      </dsp:nvSpPr>
      <dsp:spPr>
        <a:xfrm>
          <a:off x="10834" y="1225766"/>
          <a:ext cx="829266" cy="8292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A1AE1-F02C-4258-B755-B2ADFCEF2AAB}">
      <dsp:nvSpPr>
        <dsp:cNvPr id="0" name=""/>
        <dsp:cNvSpPr/>
      </dsp:nvSpPr>
      <dsp:spPr>
        <a:xfrm>
          <a:off x="184980" y="1399912"/>
          <a:ext cx="480974" cy="480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B93FC-02C4-4D40-B522-495EA7CDE605}">
      <dsp:nvSpPr>
        <dsp:cNvPr id="0" name=""/>
        <dsp:cNvSpPr/>
      </dsp:nvSpPr>
      <dsp:spPr>
        <a:xfrm>
          <a:off x="978248" y="1225766"/>
          <a:ext cx="1703502" cy="829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How did the students do over the years?</a:t>
          </a:r>
        </a:p>
      </dsp:txBody>
      <dsp:txXfrm>
        <a:off x="978248" y="1225766"/>
        <a:ext cx="1703502" cy="829266"/>
      </dsp:txXfrm>
    </dsp:sp>
    <dsp:sp modelId="{D73C09A5-9A73-40B9-ADF4-FAEE14661B1E}">
      <dsp:nvSpPr>
        <dsp:cNvPr id="0" name=""/>
        <dsp:cNvSpPr/>
      </dsp:nvSpPr>
      <dsp:spPr>
        <a:xfrm>
          <a:off x="3010595" y="1225766"/>
          <a:ext cx="829266" cy="8292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8D781-C84F-44CF-8422-A94A74F80D65}">
      <dsp:nvSpPr>
        <dsp:cNvPr id="0" name=""/>
        <dsp:cNvSpPr/>
      </dsp:nvSpPr>
      <dsp:spPr>
        <a:xfrm>
          <a:off x="3184642" y="1399912"/>
          <a:ext cx="480974" cy="480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ED8CC2-EA89-4D06-ABBF-E72B4EC8F269}">
      <dsp:nvSpPr>
        <dsp:cNvPr id="0" name=""/>
        <dsp:cNvSpPr/>
      </dsp:nvSpPr>
      <dsp:spPr>
        <a:xfrm>
          <a:off x="3973658" y="1225766"/>
          <a:ext cx="1284238" cy="829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How to improve in later years?</a:t>
          </a:r>
        </a:p>
      </dsp:txBody>
      <dsp:txXfrm>
        <a:off x="3973658" y="1225766"/>
        <a:ext cx="1284238" cy="829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9085-26AB-477E-A44C-554D3899B834}">
      <dsp:nvSpPr>
        <dsp:cNvPr id="0" name=""/>
        <dsp:cNvSpPr/>
      </dsp:nvSpPr>
      <dsp:spPr>
        <a:xfrm>
          <a:off x="0" y="1342504"/>
          <a:ext cx="755768" cy="75576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F6618-9390-419F-A2B0-D2634EF01983}">
      <dsp:nvSpPr>
        <dsp:cNvPr id="0" name=""/>
        <dsp:cNvSpPr/>
      </dsp:nvSpPr>
      <dsp:spPr>
        <a:xfrm>
          <a:off x="119762" y="1501215"/>
          <a:ext cx="438345" cy="438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6CC926-7437-4C1D-AB36-CABBF349E041}">
      <dsp:nvSpPr>
        <dsp:cNvPr id="0" name=""/>
        <dsp:cNvSpPr/>
      </dsp:nvSpPr>
      <dsp:spPr>
        <a:xfrm>
          <a:off x="888473" y="1342504"/>
          <a:ext cx="1956285" cy="75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How did this school perform over the years with given courses?</a:t>
          </a:r>
        </a:p>
      </dsp:txBody>
      <dsp:txXfrm>
        <a:off x="888473" y="1342504"/>
        <a:ext cx="1956285" cy="755768"/>
      </dsp:txXfrm>
    </dsp:sp>
    <dsp:sp modelId="{AEB41100-E581-44DA-ABDE-74D1BDD6E169}">
      <dsp:nvSpPr>
        <dsp:cNvPr id="0" name=""/>
        <dsp:cNvSpPr/>
      </dsp:nvSpPr>
      <dsp:spPr>
        <a:xfrm>
          <a:off x="3136316" y="1342504"/>
          <a:ext cx="755768" cy="75576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1D512-8E5E-49E5-8A31-21DE23C25E24}">
      <dsp:nvSpPr>
        <dsp:cNvPr id="0" name=""/>
        <dsp:cNvSpPr/>
      </dsp:nvSpPr>
      <dsp:spPr>
        <a:xfrm>
          <a:off x="3295026" y="1501215"/>
          <a:ext cx="438345" cy="438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086AF-2C9B-4471-B14E-D59B3146C0B6}">
      <dsp:nvSpPr>
        <dsp:cNvPr id="0" name=""/>
        <dsp:cNvSpPr/>
      </dsp:nvSpPr>
      <dsp:spPr>
        <a:xfrm>
          <a:off x="4042874" y="1342504"/>
          <a:ext cx="1339243" cy="75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What are some popular courses?</a:t>
          </a:r>
        </a:p>
      </dsp:txBody>
      <dsp:txXfrm>
        <a:off x="4042874" y="1342504"/>
        <a:ext cx="1339243" cy="755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9085-26AB-477E-A44C-554D3899B834}">
      <dsp:nvSpPr>
        <dsp:cNvPr id="0" name=""/>
        <dsp:cNvSpPr/>
      </dsp:nvSpPr>
      <dsp:spPr>
        <a:xfrm>
          <a:off x="85470" y="98409"/>
          <a:ext cx="727521" cy="7275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F6618-9390-419F-A2B0-D2634EF01983}">
      <dsp:nvSpPr>
        <dsp:cNvPr id="0" name=""/>
        <dsp:cNvSpPr/>
      </dsp:nvSpPr>
      <dsp:spPr>
        <a:xfrm>
          <a:off x="238249" y="251189"/>
          <a:ext cx="421962" cy="421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6CC926-7437-4C1D-AB36-CABBF349E041}">
      <dsp:nvSpPr>
        <dsp:cNvPr id="0" name=""/>
        <dsp:cNvSpPr/>
      </dsp:nvSpPr>
      <dsp:spPr>
        <a:xfrm>
          <a:off x="968888" y="98409"/>
          <a:ext cx="1714871" cy="7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tx2"/>
              </a:solidFill>
            </a:rPr>
            <a:t>How did this school perform over the years from 2013 -2016 with given courses?</a:t>
          </a:r>
        </a:p>
      </dsp:txBody>
      <dsp:txXfrm>
        <a:off x="968888" y="98409"/>
        <a:ext cx="1714871" cy="727521"/>
      </dsp:txXfrm>
    </dsp:sp>
    <dsp:sp modelId="{AEB41100-E581-44DA-ABDE-74D1BDD6E169}">
      <dsp:nvSpPr>
        <dsp:cNvPr id="0" name=""/>
        <dsp:cNvSpPr/>
      </dsp:nvSpPr>
      <dsp:spPr>
        <a:xfrm>
          <a:off x="88047" y="1189552"/>
          <a:ext cx="727521" cy="7275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1D512-8E5E-49E5-8A31-21DE23C25E24}">
      <dsp:nvSpPr>
        <dsp:cNvPr id="0" name=""/>
        <dsp:cNvSpPr/>
      </dsp:nvSpPr>
      <dsp:spPr>
        <a:xfrm>
          <a:off x="240825" y="1342278"/>
          <a:ext cx="421962" cy="421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086AF-2C9B-4471-B14E-D59B3146C0B6}">
      <dsp:nvSpPr>
        <dsp:cNvPr id="0" name=""/>
        <dsp:cNvSpPr/>
      </dsp:nvSpPr>
      <dsp:spPr>
        <a:xfrm>
          <a:off x="969204" y="1189552"/>
          <a:ext cx="1714871" cy="7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tx2"/>
              </a:solidFill>
            </a:rPr>
            <a:t>What are some popular courses?</a:t>
          </a:r>
        </a:p>
      </dsp:txBody>
      <dsp:txXfrm>
        <a:off x="969204" y="1189552"/>
        <a:ext cx="1714871" cy="727521"/>
      </dsp:txXfrm>
    </dsp:sp>
    <dsp:sp modelId="{7A5D3705-37DC-4661-BBDD-9F1AA72B2230}">
      <dsp:nvSpPr>
        <dsp:cNvPr id="0" name=""/>
        <dsp:cNvSpPr/>
      </dsp:nvSpPr>
      <dsp:spPr>
        <a:xfrm>
          <a:off x="85470" y="2278718"/>
          <a:ext cx="727521" cy="7275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A1AE1-F02C-4258-B755-B2ADFCEF2AAB}">
      <dsp:nvSpPr>
        <dsp:cNvPr id="0" name=""/>
        <dsp:cNvSpPr/>
      </dsp:nvSpPr>
      <dsp:spPr>
        <a:xfrm>
          <a:off x="238249" y="2431509"/>
          <a:ext cx="421962" cy="421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B93FC-02C4-4D40-B522-495EA7CDE605}">
      <dsp:nvSpPr>
        <dsp:cNvPr id="0" name=""/>
        <dsp:cNvSpPr/>
      </dsp:nvSpPr>
      <dsp:spPr>
        <a:xfrm>
          <a:off x="968888" y="2278718"/>
          <a:ext cx="1714871" cy="7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tx2"/>
              </a:solidFill>
            </a:rPr>
            <a:t>How did the students do over the years?</a:t>
          </a:r>
        </a:p>
      </dsp:txBody>
      <dsp:txXfrm>
        <a:off x="968888" y="2278718"/>
        <a:ext cx="1714871" cy="727521"/>
      </dsp:txXfrm>
    </dsp:sp>
    <dsp:sp modelId="{D73C09A5-9A73-40B9-ADF4-FAEE14661B1E}">
      <dsp:nvSpPr>
        <dsp:cNvPr id="0" name=""/>
        <dsp:cNvSpPr/>
      </dsp:nvSpPr>
      <dsp:spPr>
        <a:xfrm>
          <a:off x="88666" y="3418446"/>
          <a:ext cx="727521" cy="7275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8D781-C84F-44CF-8422-A94A74F80D65}">
      <dsp:nvSpPr>
        <dsp:cNvPr id="0" name=""/>
        <dsp:cNvSpPr/>
      </dsp:nvSpPr>
      <dsp:spPr>
        <a:xfrm>
          <a:off x="241441" y="3571381"/>
          <a:ext cx="421962" cy="4219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ED8CC2-EA89-4D06-ABBF-E72B4EC8F269}">
      <dsp:nvSpPr>
        <dsp:cNvPr id="0" name=""/>
        <dsp:cNvSpPr/>
      </dsp:nvSpPr>
      <dsp:spPr>
        <a:xfrm>
          <a:off x="972085" y="3418446"/>
          <a:ext cx="1714871" cy="7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tx2"/>
              </a:solidFill>
            </a:rPr>
            <a:t>How to improve in later years?</a:t>
          </a:r>
        </a:p>
      </dsp:txBody>
      <dsp:txXfrm>
        <a:off x="972085" y="3418446"/>
        <a:ext cx="1714871" cy="72752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7/15/2021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7/15/2021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0" name="slide1">
            <a:extLst>
              <a:ext uri="{FF2B5EF4-FFF2-40B4-BE49-F238E27FC236}">
                <a16:creationId xmlns:a16="http://schemas.microsoft.com/office/drawing/2014/main" id="{6C42362A-85E1-420F-B1B1-96FF625D0B7C}"/>
              </a:ext>
            </a:extLst>
          </p:cNvPr>
          <p:cNvSpPr>
            <a:spLocks noGrp="1"/>
          </p:cNvSpPr>
          <p:nvPr>
            <p:ph type="ctrTitle"/>
          </p:nvPr>
        </p:nvSpPr>
        <p:spPr>
          <a:xfrm>
            <a:off x="-300" y="1891312"/>
            <a:ext cx="12192299" cy="1200149"/>
          </a:xfrm>
        </p:spPr>
        <p:txBody>
          <a:bodyPr>
            <a:normAutofit/>
          </a:bodyPr>
          <a:lstStyle/>
          <a:p>
            <a:r>
              <a:rPr lang="en-US" sz="4000" dirty="0">
                <a:solidFill>
                  <a:schemeClr val="tx2"/>
                </a:solidFill>
              </a:rPr>
              <a:t>COURSES AND ENROLLMENTS</a:t>
            </a:r>
            <a:br>
              <a:rPr lang="en-US" sz="4000" dirty="0">
                <a:solidFill>
                  <a:schemeClr val="tx2"/>
                </a:solidFill>
              </a:rPr>
            </a:br>
            <a:r>
              <a:rPr lang="en-US" sz="4000" dirty="0">
                <a:solidFill>
                  <a:schemeClr val="tx2"/>
                </a:solidFill>
              </a:rPr>
              <a:t>DATA VISUALIZATION</a:t>
            </a:r>
          </a:p>
        </p:txBody>
      </p:sp>
      <p:sp>
        <p:nvSpPr>
          <p:cNvPr id="21" name="slide1">
            <a:extLst>
              <a:ext uri="{FF2B5EF4-FFF2-40B4-BE49-F238E27FC236}">
                <a16:creationId xmlns:a16="http://schemas.microsoft.com/office/drawing/2014/main" id="{8E49E304-D0F2-4D88-83C6-85362C98A719}"/>
              </a:ext>
            </a:extLst>
          </p:cNvPr>
          <p:cNvSpPr>
            <a:spLocks noGrp="1"/>
          </p:cNvSpPr>
          <p:nvPr>
            <p:ph type="subTitle" idx="1"/>
          </p:nvPr>
        </p:nvSpPr>
        <p:spPr>
          <a:xfrm>
            <a:off x="3066082" y="3122836"/>
            <a:ext cx="5760847" cy="281347"/>
          </a:xfrm>
        </p:spPr>
        <p:txBody>
          <a:bodyPr>
            <a:noAutofit/>
          </a:bodyPr>
          <a:lstStyle/>
          <a:p>
            <a:r>
              <a:rPr lang="en-US" sz="1200" dirty="0">
                <a:solidFill>
                  <a:schemeClr val="tx2"/>
                </a:solidFill>
              </a:rPr>
              <a:t>Christina Lu Jin   |   May 2021</a:t>
            </a:r>
          </a:p>
        </p:txBody>
      </p:sp>
      <p:graphicFrame>
        <p:nvGraphicFramePr>
          <p:cNvPr id="22" name="slide1">
            <a:extLst>
              <a:ext uri="{FF2B5EF4-FFF2-40B4-BE49-F238E27FC236}">
                <a16:creationId xmlns:a16="http://schemas.microsoft.com/office/drawing/2014/main" id="{2F0D351D-C51F-4D2C-B6CB-01E428DD8948}"/>
              </a:ext>
            </a:extLst>
          </p:cNvPr>
          <p:cNvGraphicFramePr/>
          <p:nvPr>
            <p:extLst>
              <p:ext uri="{D42A27DB-BD31-4B8C-83A1-F6EECF244321}">
                <p14:modId xmlns:p14="http://schemas.microsoft.com/office/powerpoint/2010/main" val="237565627"/>
              </p:ext>
            </p:extLst>
          </p:nvPr>
        </p:nvGraphicFramePr>
        <p:xfrm>
          <a:off x="6393174" y="4184951"/>
          <a:ext cx="5824766" cy="3280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slide1">
            <a:extLst>
              <a:ext uri="{FF2B5EF4-FFF2-40B4-BE49-F238E27FC236}">
                <a16:creationId xmlns:a16="http://schemas.microsoft.com/office/drawing/2014/main" id="{3D037E45-BBCC-454A-A71B-5C03DAD0A123}"/>
              </a:ext>
            </a:extLst>
          </p:cNvPr>
          <p:cNvGraphicFramePr/>
          <p:nvPr>
            <p:extLst>
              <p:ext uri="{D42A27DB-BD31-4B8C-83A1-F6EECF244321}">
                <p14:modId xmlns:p14="http://schemas.microsoft.com/office/powerpoint/2010/main" val="1474319403"/>
              </p:ext>
            </p:extLst>
          </p:nvPr>
        </p:nvGraphicFramePr>
        <p:xfrm>
          <a:off x="623760" y="4104963"/>
          <a:ext cx="5610703" cy="34407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4" name="slide1">
            <a:extLst>
              <a:ext uri="{FF2B5EF4-FFF2-40B4-BE49-F238E27FC236}">
                <a16:creationId xmlns:a16="http://schemas.microsoft.com/office/drawing/2014/main" id="{80B754E0-91BD-41C6-BA27-07ADC699031A}"/>
              </a:ext>
            </a:extLst>
          </p:cNvPr>
          <p:cNvSpPr txBox="1">
            <a:spLocks/>
          </p:cNvSpPr>
          <p:nvPr/>
        </p:nvSpPr>
        <p:spPr>
          <a:xfrm>
            <a:off x="4042958" y="4555643"/>
            <a:ext cx="3807094" cy="49160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spcAft>
                <a:spcPts val="600"/>
              </a:spcAft>
            </a:pPr>
            <a:r>
              <a:rPr lang="en-US" sz="2600" dirty="0">
                <a:solidFill>
                  <a:schemeClr val="tx2"/>
                </a:solidFill>
              </a:rPr>
              <a:t>BUSINESS QUESTIONS</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3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9" name="Freeform: Shape 3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3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5" name="Freeform: Shape 3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3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slide1">
            <a:extLst>
              <a:ext uri="{FF2B5EF4-FFF2-40B4-BE49-F238E27FC236}">
                <a16:creationId xmlns:a16="http://schemas.microsoft.com/office/drawing/2014/main" id="{726C81CC-D37E-4ED3-BE2F-428D5C28EDBC}"/>
              </a:ext>
            </a:extLst>
          </p:cNvPr>
          <p:cNvSpPr txBox="1">
            <a:spLocks/>
          </p:cNvSpPr>
          <p:nvPr/>
        </p:nvSpPr>
        <p:spPr>
          <a:xfrm>
            <a:off x="624114" y="394550"/>
            <a:ext cx="10808305" cy="883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rPr>
              <a:t>Insights for Business Questions</a:t>
            </a:r>
          </a:p>
        </p:txBody>
      </p:sp>
      <p:sp>
        <p:nvSpPr>
          <p:cNvPr id="49" name="slide1">
            <a:extLst>
              <a:ext uri="{FF2B5EF4-FFF2-40B4-BE49-F238E27FC236}">
                <a16:creationId xmlns:a16="http://schemas.microsoft.com/office/drawing/2014/main" id="{7D16F81B-8DF7-4459-96EE-8904426CA03F}"/>
              </a:ext>
            </a:extLst>
          </p:cNvPr>
          <p:cNvSpPr txBox="1">
            <a:spLocks/>
          </p:cNvSpPr>
          <p:nvPr/>
        </p:nvSpPr>
        <p:spPr>
          <a:xfrm>
            <a:off x="3995972" y="2924897"/>
            <a:ext cx="7115396" cy="479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2"/>
                </a:solidFill>
              </a:rPr>
              <a:t>DEB category including Socratic Topic are quite popular, consider open up more course or sections to allow more students joining. Also, Consider to offer more courses in different category for variety of interest.</a:t>
            </a:r>
          </a:p>
          <a:p>
            <a:endParaRPr lang="en-US" sz="1400" dirty="0">
              <a:solidFill>
                <a:schemeClr val="tx2"/>
              </a:solidFill>
            </a:endParaRPr>
          </a:p>
        </p:txBody>
      </p:sp>
      <p:sp>
        <p:nvSpPr>
          <p:cNvPr id="17" name="slide1">
            <a:extLst>
              <a:ext uri="{FF2B5EF4-FFF2-40B4-BE49-F238E27FC236}">
                <a16:creationId xmlns:a16="http://schemas.microsoft.com/office/drawing/2014/main" id="{78AFDC43-E6DD-4020-9FFA-C171F4A3D34B}"/>
              </a:ext>
            </a:extLst>
          </p:cNvPr>
          <p:cNvSpPr txBox="1">
            <a:spLocks/>
          </p:cNvSpPr>
          <p:nvPr/>
        </p:nvSpPr>
        <p:spPr>
          <a:xfrm>
            <a:off x="3995972" y="4003932"/>
            <a:ext cx="7115396" cy="682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2"/>
                </a:solidFill>
              </a:rPr>
              <a:t>A decent amount of withdraw and failing rate, and there was a sign of increasing starting from term Summer 2015. Consider either making the course easier or giving more options of extra bonus point to lower withdraw / failing rate and to not discourage upcoming students.</a:t>
            </a:r>
          </a:p>
        </p:txBody>
      </p:sp>
      <p:sp>
        <p:nvSpPr>
          <p:cNvPr id="19" name="slide1">
            <a:extLst>
              <a:ext uri="{FF2B5EF4-FFF2-40B4-BE49-F238E27FC236}">
                <a16:creationId xmlns:a16="http://schemas.microsoft.com/office/drawing/2014/main" id="{95431DB7-286F-466E-86BD-1D226B9B28F5}"/>
              </a:ext>
            </a:extLst>
          </p:cNvPr>
          <p:cNvSpPr txBox="1">
            <a:spLocks/>
          </p:cNvSpPr>
          <p:nvPr/>
        </p:nvSpPr>
        <p:spPr>
          <a:xfrm>
            <a:off x="3995972" y="5125196"/>
            <a:ext cx="7115396" cy="427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500"/>
              </a:spcBef>
            </a:pPr>
            <a:r>
              <a:rPr lang="en-US" sz="1400" dirty="0">
                <a:solidFill>
                  <a:schemeClr val="tx2"/>
                </a:solidFill>
              </a:rPr>
              <a:t>Pull some surveys among all current students about how they like and don’t like about the course and professor, and then improve courses accordingly.</a:t>
            </a:r>
          </a:p>
          <a:p>
            <a:r>
              <a:rPr lang="en-US" sz="1400" dirty="0">
                <a:solidFill>
                  <a:schemeClr val="tx2"/>
                </a:solidFill>
              </a:rPr>
              <a:t>Summer terms generally have less enrollments, to allocate human resources and facilities wisely to have more resources in Spring and Fall terms.</a:t>
            </a:r>
          </a:p>
          <a:p>
            <a:endParaRPr lang="en-US" sz="1400" dirty="0">
              <a:solidFill>
                <a:schemeClr val="tx2"/>
              </a:solidFill>
            </a:endParaRPr>
          </a:p>
        </p:txBody>
      </p:sp>
      <p:graphicFrame>
        <p:nvGraphicFramePr>
          <p:cNvPr id="20" name="slide1">
            <a:extLst>
              <a:ext uri="{FF2B5EF4-FFF2-40B4-BE49-F238E27FC236}">
                <a16:creationId xmlns:a16="http://schemas.microsoft.com/office/drawing/2014/main" id="{355A09BA-87D3-47A0-896D-FCF2DD07463A}"/>
              </a:ext>
            </a:extLst>
          </p:cNvPr>
          <p:cNvGraphicFramePr/>
          <p:nvPr>
            <p:extLst>
              <p:ext uri="{D42A27DB-BD31-4B8C-83A1-F6EECF244321}">
                <p14:modId xmlns:p14="http://schemas.microsoft.com/office/powerpoint/2010/main" val="2994236184"/>
              </p:ext>
            </p:extLst>
          </p:nvPr>
        </p:nvGraphicFramePr>
        <p:xfrm>
          <a:off x="943903" y="1693716"/>
          <a:ext cx="5666325" cy="471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slide1">
            <a:extLst>
              <a:ext uri="{FF2B5EF4-FFF2-40B4-BE49-F238E27FC236}">
                <a16:creationId xmlns:a16="http://schemas.microsoft.com/office/drawing/2014/main" id="{8EAA4A15-A487-4998-9EDC-C2A77429B8CD}"/>
              </a:ext>
            </a:extLst>
          </p:cNvPr>
          <p:cNvSpPr txBox="1">
            <a:spLocks/>
          </p:cNvSpPr>
          <p:nvPr/>
        </p:nvSpPr>
        <p:spPr>
          <a:xfrm>
            <a:off x="4000496" y="1717390"/>
            <a:ext cx="7115396" cy="833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2"/>
                </a:solidFill>
              </a:rPr>
              <a:t>There was some increase in enrollments over the years but not very significant. Fall term of 2016 had a jump in enrollments, investigate the change of course structure for that term. Consider implementing it in later terms, as well as branding and promoting the school and the courses.  </a:t>
            </a:r>
          </a:p>
        </p:txBody>
      </p:sp>
    </p:spTree>
    <p:extLst>
      <p:ext uri="{BB962C8B-B14F-4D97-AF65-F5344CB8AC3E}">
        <p14:creationId xmlns:p14="http://schemas.microsoft.com/office/powerpoint/2010/main" val="3932570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6709</TotalTime>
  <Words>279</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COURSES AND ENROLLMENTS DATA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Courses and Enrollments Data Visualization with Tableau</dc:title>
  <dc:creator>Lu Jin</dc:creator>
  <cp:lastModifiedBy>Lu Jin</cp:lastModifiedBy>
  <cp:revision>3</cp:revision>
  <dcterms:created xsi:type="dcterms:W3CDTF">2021-05-20T01:26:22Z</dcterms:created>
  <dcterms:modified xsi:type="dcterms:W3CDTF">2021-07-15T13:46:59Z</dcterms:modified>
</cp:coreProperties>
</file>