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3" r:id="rId2"/>
    <p:sldId id="334" r:id="rId3"/>
    <p:sldId id="335" r:id="rId4"/>
    <p:sldId id="346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>
      <p:cViewPr varScale="1">
        <p:scale>
          <a:sx n="59" d="100"/>
          <a:sy n="59" d="100"/>
        </p:scale>
        <p:origin x="-161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D5280-E068-426E-A88C-4B622DD708E5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BD698-A4D5-4FD7-A4C8-696DBE822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6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38B010-79FA-4960-81B2-CF8F78FA7263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F535024-097A-458A-B65A-D8BF338B68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97242" y="667393"/>
            <a:ext cx="727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kumimoji="1"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人工智能概论</a:t>
            </a:r>
            <a:r>
              <a:rPr kumimoji="1"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kumimoji="1"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复习课</a:t>
            </a:r>
            <a:endParaRPr kumimoji="1"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042" y="2154084"/>
            <a:ext cx="696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kumimoji="1"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注意：考勤</a:t>
            </a:r>
            <a:r>
              <a:rPr lang="zh-CN" altLang="en-US" dirty="0"/>
              <a:t>成绩*</a:t>
            </a:r>
            <a:r>
              <a:rPr lang="en-US" altLang="zh-CN" dirty="0"/>
              <a:t>10%+</a:t>
            </a:r>
            <a:r>
              <a:rPr lang="zh-CN" altLang="en-US" dirty="0"/>
              <a:t>实验成绩*</a:t>
            </a:r>
            <a:r>
              <a:rPr lang="en-US" altLang="zh-CN" dirty="0"/>
              <a:t>20</a:t>
            </a:r>
            <a:r>
              <a:rPr lang="en-US" altLang="zh-CN" dirty="0" smtClean="0"/>
              <a:t>%+</a:t>
            </a:r>
            <a:r>
              <a:rPr lang="zh-CN" altLang="en-US" dirty="0" smtClean="0"/>
              <a:t>期末考试</a:t>
            </a:r>
            <a:r>
              <a:rPr lang="zh-CN" altLang="en-US" dirty="0"/>
              <a:t>成绩*</a:t>
            </a:r>
            <a:r>
              <a:rPr lang="en-US" altLang="zh-CN" dirty="0"/>
              <a:t>70</a:t>
            </a:r>
            <a:r>
              <a:rPr lang="en-US" altLang="zh-CN" dirty="0" smtClean="0"/>
              <a:t>%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期末考试：</a:t>
            </a:r>
            <a:r>
              <a:rPr lang="zh-CN" altLang="en-US" dirty="0" smtClean="0">
                <a:solidFill>
                  <a:srgbClr val="FF0000"/>
                </a:solidFill>
              </a:rPr>
              <a:t>笔试，总分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章计算机视觉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视频中移动物体检测方法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CAMShift</a:t>
            </a:r>
            <a:r>
              <a:rPr lang="zh-CN" altLang="zh-CN" b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算法构建目标跟踪器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72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人工神经网络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构建单层感知器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单层与多层人工神经网络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循环人工神经网络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29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强化学习和深度学习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什么是深度学习</a:t>
            </a:r>
            <a:endParaRPr kumimoji="1"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卷积神经网络</a:t>
            </a:r>
            <a:endParaRPr kumimoji="1"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使用单层神经网络建立图像分类器</a:t>
            </a:r>
            <a:endParaRPr kumimoji="1"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使用卷积神经网络建立图像分类器</a:t>
            </a:r>
            <a:endParaRPr kumimoji="1"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46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人工智能算法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盲目</a:t>
            </a:r>
            <a:r>
              <a:rPr lang="zh-CN" altLang="en-US" b="1" dirty="0">
                <a:latin typeface="Times New Roman" panose="02020603050405020304" pitchFamily="18" charset="0"/>
              </a:rPr>
              <a:t>的图搜索策略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启发式图搜索策略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30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考试重点章节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总分：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人工智能导引</a:t>
            </a:r>
            <a:r>
              <a:rPr lang="en-US" altLang="zh-CN" dirty="0" smtClean="0"/>
              <a:t>-5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机器学习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章自然语言处理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章语音识别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章计算机视觉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人工神经网络</a:t>
            </a:r>
            <a:r>
              <a:rPr lang="en-US" altLang="zh-CN" dirty="0" smtClean="0"/>
              <a:t>-20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强化学习和深度学习</a:t>
            </a:r>
            <a:r>
              <a:rPr lang="en-US" altLang="zh-CN" dirty="0" smtClean="0"/>
              <a:t>-15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人工智能算法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选择题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分，每题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20</a:t>
            </a:r>
            <a:r>
              <a:rPr lang="zh-CN" altLang="en-US" dirty="0"/>
              <a:t>小题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填空题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分，每题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r>
              <a:rPr lang="zh-CN" altLang="en-US" dirty="0"/>
              <a:t>，共</a:t>
            </a:r>
            <a:r>
              <a:rPr lang="en-US" altLang="zh-CN" dirty="0"/>
              <a:t>20</a:t>
            </a:r>
            <a:r>
              <a:rPr lang="zh-CN" altLang="en-US" dirty="0"/>
              <a:t>小题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简答题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分，每题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</a:t>
            </a:r>
            <a:r>
              <a:rPr lang="zh-CN" altLang="en-US" dirty="0"/>
              <a:t>，</a:t>
            </a:r>
            <a:r>
              <a:rPr lang="zh-CN" altLang="en-US" dirty="0" smtClean="0"/>
              <a:t>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小题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程序阅读理解题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分，每题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分，共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建议复习：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章，程序</a:t>
            </a:r>
            <a:r>
              <a:rPr lang="en-US" altLang="zh-CN" dirty="0" smtClean="0">
                <a:solidFill>
                  <a:srgbClr val="FF0000"/>
                </a:solidFill>
              </a:rPr>
              <a:t>3.5-3.9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章，程序</a:t>
            </a:r>
            <a:r>
              <a:rPr lang="en-US" altLang="zh-CN" dirty="0" smtClean="0">
                <a:solidFill>
                  <a:srgbClr val="FF0000"/>
                </a:solidFill>
              </a:rPr>
              <a:t>4.4-4.6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章，程序</a:t>
            </a:r>
            <a:r>
              <a:rPr lang="en-US" altLang="zh-CN" dirty="0" smtClean="0">
                <a:solidFill>
                  <a:srgbClr val="FF0000"/>
                </a:solidFill>
              </a:rPr>
              <a:t>5.2-5.4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章，程序</a:t>
            </a:r>
            <a:r>
              <a:rPr lang="en-US" altLang="zh-CN" dirty="0" smtClean="0">
                <a:solidFill>
                  <a:srgbClr val="FF0000"/>
                </a:solidFill>
              </a:rPr>
              <a:t>6.1-6.4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章，程序</a:t>
            </a:r>
            <a:r>
              <a:rPr lang="en-US" altLang="zh-CN" dirty="0" smtClean="0">
                <a:solidFill>
                  <a:srgbClr val="FF0000"/>
                </a:solidFill>
              </a:rPr>
              <a:t>7.2-7.4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各章重点内容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4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人工智能导引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人工智能</a:t>
            </a:r>
            <a:r>
              <a:rPr lang="zh-CN" altLang="en-US" dirty="0" smtClean="0"/>
              <a:t>的概念，</a:t>
            </a:r>
            <a:r>
              <a:rPr lang="zh-CN" altLang="en-US" dirty="0"/>
              <a:t>以及人工智能与大数据、机器学习、深度学习的联系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7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文件读写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NumPy</a:t>
            </a:r>
            <a:r>
              <a:rPr lang="zh-CN" altLang="en-US" dirty="0">
                <a:solidFill>
                  <a:srgbClr val="FF0000"/>
                </a:solidFill>
              </a:rPr>
              <a:t>的使用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绘图</a:t>
            </a:r>
            <a:r>
              <a:rPr lang="zh-CN" altLang="en-US" dirty="0" smtClean="0">
                <a:solidFill>
                  <a:srgbClr val="FF0000"/>
                </a:solidFill>
              </a:rPr>
              <a:t>基础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机器学习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Wingdings" panose="05000000000000000000" pitchFamily="2" charset="2"/>
              <a:buChar char="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逻辑回归分类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"/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线性回归预测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"/>
            </a:pP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聚类</a:t>
            </a:r>
            <a:endParaRPr lang="zh-CN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3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章自然语言处理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文本分词与词汇还原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文本分块与词袋模型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TF-IDF</a:t>
            </a: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算法构建文档类别预测器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0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章语音识别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将音频信号从时域转换为频域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生成音频信号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提取语音特征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29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44</TotalTime>
  <Words>365</Words>
  <Application>Microsoft Office PowerPoint</Application>
  <PresentationFormat>全屏显示(4:3)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暗香扑面</vt:lpstr>
      <vt:lpstr>PowerPoint 演示文稿</vt:lpstr>
      <vt:lpstr>考试重点章节</vt:lpstr>
      <vt:lpstr>考试题型</vt:lpstr>
      <vt:lpstr>各章重点内容</vt:lpstr>
      <vt:lpstr>第1章 人工智能导引</vt:lpstr>
      <vt:lpstr>第2章 Python基础</vt:lpstr>
      <vt:lpstr>第3章 机器学习</vt:lpstr>
      <vt:lpstr>第4章自然语言处理-</vt:lpstr>
      <vt:lpstr>第5章语音识别-</vt:lpstr>
      <vt:lpstr>第6章计算机视觉</vt:lpstr>
      <vt:lpstr>第7章 人工神经网络</vt:lpstr>
      <vt:lpstr>第8章 强化学习和深度学习</vt:lpstr>
      <vt:lpstr>第10章 人工智能算法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5 章   搜索求解策略</dc:title>
  <dc:creator>Administrator</dc:creator>
  <cp:lastModifiedBy>s s</cp:lastModifiedBy>
  <cp:revision>155</cp:revision>
  <dcterms:created xsi:type="dcterms:W3CDTF">2019-11-15T01:26:00Z</dcterms:created>
  <dcterms:modified xsi:type="dcterms:W3CDTF">2023-06-20T13:59:07Z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D1BDAA53AD224630980CF3899B19F21E</vt:lpwstr>
  </property>
  <property fmtid="{D5CDD505-2E9C-101B-9397-08002B2CF9AE}" pid="3" name="KSOProductBuildVer">
    <vt:lpwstr>2052-11.8.2.11978</vt:lpwstr>
  </property>
</Properties>
</file>