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71" r:id="rId3"/>
    <p:sldId id="275" r:id="rId4"/>
    <p:sldId id="276" r:id="rId5"/>
    <p:sldId id="277" r:id="rId6"/>
    <p:sldId id="27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5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25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 Security-I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25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Security-I(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입문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)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9012" y="3900173"/>
            <a:ext cx="4195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보안 관련 프로젝트 생성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보안 관련 라이브러리 추가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보안 관련 설정 파일 </a:t>
            </a:r>
            <a:r>
              <a:rPr lang="ko-KR" altLang="en-US" sz="1200" dirty="0" smtClean="0"/>
              <a:t>만들기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In-Memory </a:t>
            </a:r>
            <a:r>
              <a:rPr lang="ko-KR" altLang="en-US" sz="1200" dirty="0" smtClean="0"/>
              <a:t>인증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25-1.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스프링 </a:t>
            </a:r>
            <a:r>
              <a:rPr lang="ko-KR" altLang="en-US" sz="1600" b="1" dirty="0" err="1" smtClean="0">
                <a:latin typeface="+mn-ea"/>
              </a:rPr>
              <a:t>시큐리티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란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?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88893" y="1581308"/>
            <a:ext cx="8585766" cy="1529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600" dirty="0" smtClean="0"/>
              <a:t>보안으로써의 </a:t>
            </a:r>
            <a:r>
              <a:rPr lang="ko-KR" altLang="en-US" sz="1600" dirty="0" err="1" smtClean="0"/>
              <a:t>암호학을</a:t>
            </a:r>
            <a:r>
              <a:rPr lang="ko-KR" altLang="en-US" sz="1600" dirty="0" smtClean="0"/>
              <a:t> 다루는 것은 아님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스프링 기반의 어플리케이션의 보안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인증과 권한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담당하는 프레임 워크임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따라서 인증과 권한에 대한 용어 정리 및 이해가 우선 </a:t>
            </a:r>
            <a:r>
              <a:rPr lang="ko-KR" altLang="en-US" sz="1600" dirty="0" err="1" smtClean="0"/>
              <a:t>되어야함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306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25-2.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인증</a:t>
            </a:r>
            <a:r>
              <a:rPr lang="en-US" altLang="ko-KR" sz="1600" b="1" dirty="0" smtClean="0">
                <a:latin typeface="+mn-ea"/>
              </a:rPr>
              <a:t>(Authentication) </a:t>
            </a:r>
            <a:r>
              <a:rPr lang="ko-KR" altLang="en-US" sz="1600" b="1" dirty="0" smtClean="0">
                <a:latin typeface="+mn-ea"/>
              </a:rPr>
              <a:t>과 권한</a:t>
            </a:r>
            <a:r>
              <a:rPr lang="en-US" altLang="ko-KR" sz="1600" b="1" dirty="0" smtClean="0">
                <a:latin typeface="+mn-ea"/>
              </a:rPr>
              <a:t>(Authorization)</a:t>
            </a:r>
            <a:r>
              <a:rPr lang="en-US" altLang="ko-KR" sz="1600" b="1" dirty="0">
                <a:latin typeface="+mn-ea"/>
              </a:rPr>
              <a:t> 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88893" y="1581308"/>
            <a:ext cx="8585766" cy="1529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600" dirty="0" smtClean="0"/>
              <a:t>인증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>
                <a:latin typeface="+mn-ea"/>
              </a:rPr>
              <a:t>Authentication) </a:t>
            </a:r>
            <a:r>
              <a:rPr lang="ko-KR" altLang="en-US" sz="1600" b="1" dirty="0" smtClean="0">
                <a:latin typeface="+mn-ea"/>
              </a:rPr>
              <a:t>이란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- </a:t>
            </a:r>
            <a:r>
              <a:rPr lang="ko-KR" altLang="en-US" sz="1600" dirty="0" smtClean="0"/>
              <a:t>해당 사용자가 본인이 맞는지 확인 하는 절차</a:t>
            </a:r>
            <a:r>
              <a:rPr lang="en-US" altLang="ko-KR" sz="1600" dirty="0" smtClean="0"/>
              <a:t>(EX </a:t>
            </a:r>
            <a:r>
              <a:rPr lang="ko-KR" altLang="en-US" sz="1600" dirty="0" smtClean="0"/>
              <a:t>로그인</a:t>
            </a:r>
            <a:r>
              <a:rPr lang="en-US" altLang="ko-KR" sz="1600" dirty="0" smtClean="0"/>
              <a:t>)</a:t>
            </a:r>
          </a:p>
          <a:p>
            <a:pPr marL="342900" indent="-342900">
              <a:buAutoNum type="arabicPeriod" startAt="2"/>
            </a:pPr>
            <a:r>
              <a:rPr lang="ko-KR" altLang="en-US" sz="1600" dirty="0" smtClean="0"/>
              <a:t>권한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>
                <a:latin typeface="+mn-ea"/>
              </a:rPr>
              <a:t>Authorization) </a:t>
            </a:r>
            <a:r>
              <a:rPr lang="ko-KR" altLang="en-US" sz="1600" b="1" dirty="0" smtClean="0">
                <a:latin typeface="+mn-ea"/>
              </a:rPr>
              <a:t>이란</a:t>
            </a:r>
            <a:endParaRPr lang="en-US" altLang="ko-KR" sz="1600" b="1" dirty="0" smtClean="0">
              <a:latin typeface="+mn-ea"/>
            </a:endParaRPr>
          </a:p>
          <a:p>
            <a:r>
              <a:rPr lang="en-US" altLang="ko-KR" sz="1600" dirty="0" smtClean="0"/>
              <a:t>     - </a:t>
            </a:r>
            <a:r>
              <a:rPr lang="ko-KR" altLang="en-US" sz="1600" dirty="0" smtClean="0"/>
              <a:t>인증된 사용자가 요청된 자원에 접근가능한지를 결정</a:t>
            </a:r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788893" y="3286897"/>
            <a:ext cx="8585766" cy="2076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ko-KR" altLang="en-US" sz="1600" dirty="0" err="1" smtClean="0"/>
              <a:t>오라클에서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system </a:t>
            </a:r>
            <a:r>
              <a:rPr lang="ko-KR" altLang="en-US" sz="1600" dirty="0" smtClean="0"/>
              <a:t>과 </a:t>
            </a:r>
            <a:r>
              <a:rPr lang="en-US" altLang="ko-KR" sz="1600" dirty="0" err="1" smtClean="0"/>
              <a:t>scott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으로 로그인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인증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할 경우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err="1" smtClean="0"/>
              <a:t>접근할수</a:t>
            </a:r>
            <a:r>
              <a:rPr lang="ko-KR" altLang="en-US" sz="1600" dirty="0" smtClean="0"/>
              <a:t> 있는 테이블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리소스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 다름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권한</a:t>
            </a:r>
            <a:r>
              <a:rPr lang="en-US" altLang="ko-KR" sz="1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845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25-3.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인증</a:t>
            </a:r>
            <a:r>
              <a:rPr lang="en-US" altLang="ko-KR" sz="1600" b="1" dirty="0" smtClean="0">
                <a:latin typeface="+mn-ea"/>
              </a:rPr>
              <a:t>(Authentication) </a:t>
            </a:r>
            <a:r>
              <a:rPr lang="ko-KR" altLang="en-US" sz="1600" b="1" dirty="0" smtClean="0">
                <a:latin typeface="+mn-ea"/>
              </a:rPr>
              <a:t>의 종류</a:t>
            </a:r>
            <a:r>
              <a:rPr lang="en-US" altLang="ko-KR" sz="1600" b="1" dirty="0" smtClean="0">
                <a:latin typeface="+mn-ea"/>
              </a:rPr>
              <a:t> 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88893" y="1581308"/>
            <a:ext cx="8585766" cy="1529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sz="1600" dirty="0" smtClean="0"/>
              <a:t>Credential </a:t>
            </a:r>
            <a:r>
              <a:rPr lang="ko-KR" altLang="en-US" sz="1600" dirty="0" smtClean="0"/>
              <a:t>기반 인증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사용자 명과 비밀번호를 이용한 방식</a:t>
            </a:r>
            <a:endParaRPr lang="en-US" altLang="ko-KR" sz="1600" dirty="0" smtClean="0"/>
          </a:p>
          <a:p>
            <a:pPr marL="342900" indent="-342900">
              <a:buAutoNum type="arabicPeriod" startAt="2"/>
            </a:pPr>
            <a:r>
              <a:rPr lang="ko-KR" altLang="en-US" sz="1600" dirty="0" smtClean="0"/>
              <a:t>이중 인증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twofactor</a:t>
            </a:r>
            <a:r>
              <a:rPr lang="en-US" altLang="ko-KR" sz="1600" dirty="0" smtClean="0"/>
              <a:t>) : </a:t>
            </a:r>
            <a:r>
              <a:rPr lang="ko-KR" altLang="en-US" sz="1600" dirty="0" smtClean="0"/>
              <a:t>사용자가 입력한 개인 정보를 인증 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다른 인증체계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지문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홍채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카드 </a:t>
            </a:r>
            <a:r>
              <a:rPr lang="ko-KR" altLang="en-US" sz="1600" dirty="0" err="1" smtClean="0"/>
              <a:t>등등등</a:t>
            </a:r>
            <a:r>
              <a:rPr lang="en-US" altLang="ko-KR" sz="1600" dirty="0" smtClean="0"/>
              <a:t>) </a:t>
            </a:r>
            <a:r>
              <a:rPr lang="ko-KR" altLang="en-US" sz="1600" dirty="0" err="1" smtClean="0"/>
              <a:t>두가지</a:t>
            </a:r>
            <a:r>
              <a:rPr lang="ko-KR" altLang="en-US" sz="1600" dirty="0" smtClean="0"/>
              <a:t> 조합으로 인증 하는 방식</a:t>
            </a:r>
            <a:endParaRPr lang="en-US" altLang="ko-KR" sz="1600" dirty="0" smtClean="0"/>
          </a:p>
          <a:p>
            <a:pPr marL="342900" indent="-342900">
              <a:buAutoNum type="arabicPeriod" startAt="2"/>
            </a:pPr>
            <a:r>
              <a:rPr lang="ko-KR" altLang="en-US" sz="1600" dirty="0" smtClean="0"/>
              <a:t>하드웨어 인증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자동차 키와 같은 방식</a:t>
            </a:r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788893" y="3286897"/>
            <a:ext cx="8585766" cy="2076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스프링 </a:t>
            </a:r>
            <a:r>
              <a:rPr lang="ko-KR" altLang="en-US" sz="1600" dirty="0" err="1" smtClean="0"/>
              <a:t>시큐리티</a:t>
            </a:r>
            <a:r>
              <a:rPr lang="ko-KR" altLang="en-US" sz="1600" dirty="0" smtClean="0"/>
              <a:t> 에서는 </a:t>
            </a:r>
            <a:r>
              <a:rPr lang="en-US" altLang="ko-KR" sz="1600" dirty="0" smtClean="0"/>
              <a:t>Credential </a:t>
            </a:r>
            <a:r>
              <a:rPr lang="ko-KR" altLang="en-US" sz="1600" dirty="0" smtClean="0"/>
              <a:t>기반 인증 사용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principal : </a:t>
            </a:r>
            <a:r>
              <a:rPr lang="ko-KR" altLang="en-US" sz="1600" dirty="0" smtClean="0"/>
              <a:t>아이디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credential : </a:t>
            </a:r>
            <a:r>
              <a:rPr lang="ko-KR" altLang="en-US" sz="1600" dirty="0" smtClean="0"/>
              <a:t>비밀 번호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7518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25-4.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보안이란</a:t>
            </a:r>
            <a:r>
              <a:rPr lang="en-US" altLang="ko-KR" sz="1600" b="1" dirty="0" smtClean="0">
                <a:latin typeface="+mn-ea"/>
              </a:rPr>
              <a:t>? 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7008" y="2281524"/>
            <a:ext cx="3334820" cy="1529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/>
              <a:t>Authentication</a:t>
            </a:r>
            <a:endParaRPr lang="en-US" altLang="ko-KR" sz="3600" dirty="0"/>
          </a:p>
        </p:txBody>
      </p:sp>
      <p:sp>
        <p:nvSpPr>
          <p:cNvPr id="6" name="직사각형 5"/>
          <p:cNvSpPr/>
          <p:nvPr/>
        </p:nvSpPr>
        <p:spPr>
          <a:xfrm>
            <a:off x="6654112" y="2256453"/>
            <a:ext cx="3328088" cy="1529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/>
              <a:t>Authorization</a:t>
            </a:r>
            <a:endParaRPr lang="en-US" altLang="ko-KR" sz="3600" dirty="0"/>
          </a:p>
        </p:txBody>
      </p:sp>
      <p:sp>
        <p:nvSpPr>
          <p:cNvPr id="7" name="오른쪽 화살표 6"/>
          <p:cNvSpPr/>
          <p:nvPr/>
        </p:nvSpPr>
        <p:spPr>
          <a:xfrm>
            <a:off x="4341341" y="2479590"/>
            <a:ext cx="220774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/>
              <a:t>인증후</a:t>
            </a:r>
            <a:r>
              <a:rPr lang="ko-KR" altLang="en-US" dirty="0" smtClean="0"/>
              <a:t> 권한부여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30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25-5.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보안 관련 </a:t>
            </a:r>
            <a:r>
              <a:rPr lang="en-US" altLang="ko-KR" sz="1600" b="1" dirty="0" smtClean="0">
                <a:latin typeface="+mn-ea"/>
              </a:rPr>
              <a:t>3</a:t>
            </a:r>
            <a:r>
              <a:rPr lang="ko-KR" altLang="en-US" sz="1600" b="1" dirty="0" smtClean="0">
                <a:latin typeface="+mn-ea"/>
              </a:rPr>
              <a:t>요소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88893" y="1581308"/>
            <a:ext cx="8585766" cy="1529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600" dirty="0" smtClean="0"/>
              <a:t>접근 주체</a:t>
            </a:r>
            <a:r>
              <a:rPr lang="en-US" altLang="ko-KR" sz="1600" dirty="0" smtClean="0"/>
              <a:t>(</a:t>
            </a:r>
            <a:r>
              <a:rPr lang="en-US" altLang="ko-KR" sz="1600" dirty="0" smtClean="0"/>
              <a:t>Principal)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인증</a:t>
            </a:r>
            <a:r>
              <a:rPr lang="en-US" altLang="ko-KR" sz="1600" dirty="0" smtClean="0"/>
              <a:t>(Authenticate) – </a:t>
            </a:r>
            <a:r>
              <a:rPr lang="ko-KR" altLang="en-US" sz="1600" dirty="0" smtClean="0"/>
              <a:t>현재 사용자가 누구인지 확인</a:t>
            </a:r>
            <a:endParaRPr lang="en-US" altLang="ko-KR" sz="1600" dirty="0" smtClean="0"/>
          </a:p>
          <a:p>
            <a:r>
              <a:rPr lang="en-US" altLang="ko-KR" sz="1600" dirty="0" smtClean="0"/>
              <a:t>3.   </a:t>
            </a:r>
            <a:r>
              <a:rPr lang="ko-KR" altLang="en-US" sz="1600" dirty="0" smtClean="0"/>
              <a:t>인가</a:t>
            </a:r>
            <a:r>
              <a:rPr lang="en-US" altLang="ko-KR" sz="1600" dirty="0" smtClean="0"/>
              <a:t>(Authorize) – </a:t>
            </a:r>
            <a:r>
              <a:rPr lang="ko-KR" altLang="en-US" sz="1600" dirty="0" smtClean="0"/>
              <a:t>현재 사용자가 특정대상</a:t>
            </a:r>
            <a:r>
              <a:rPr lang="en-US" altLang="ko-KR" sz="1600" dirty="0" smtClean="0"/>
              <a:t>(URL,</a:t>
            </a:r>
            <a:r>
              <a:rPr lang="ko-KR" altLang="en-US" sz="1600" dirty="0" smtClean="0"/>
              <a:t>기능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등을 사용할 권한이 있는지 검사</a:t>
            </a:r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788892" y="3964930"/>
            <a:ext cx="8585767" cy="2076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662" y="4007826"/>
            <a:ext cx="4432228" cy="19911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8893" y="3483380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25-3.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스프링 </a:t>
            </a:r>
            <a:r>
              <a:rPr lang="ko-KR" altLang="en-US" sz="1600" b="1" dirty="0" err="1">
                <a:latin typeface="+mn-ea"/>
              </a:rPr>
              <a:t>시큐리티와</a:t>
            </a:r>
            <a:r>
              <a:rPr lang="ko-KR" altLang="en-US" sz="1600" b="1" dirty="0">
                <a:latin typeface="+mn-ea"/>
              </a:rPr>
              <a:t> 보안 </a:t>
            </a:r>
            <a:r>
              <a:rPr lang="en-US" altLang="ko-KR" sz="1600" b="1" dirty="0">
                <a:latin typeface="+mn-ea"/>
              </a:rPr>
              <a:t>3</a:t>
            </a:r>
            <a:r>
              <a:rPr lang="ko-KR" altLang="en-US" sz="1600" b="1" dirty="0">
                <a:latin typeface="+mn-ea"/>
              </a:rPr>
              <a:t>요소의 </a:t>
            </a:r>
            <a:r>
              <a:rPr lang="ko-KR" altLang="en-US" sz="1600" b="1" dirty="0" err="1">
                <a:latin typeface="+mn-ea"/>
              </a:rPr>
              <a:t>매칭</a:t>
            </a:r>
            <a:endParaRPr lang="ko-KR" altLang="en-US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39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4058</TotalTime>
  <Words>261</Words>
  <Application>Microsoft Office PowerPoint</Application>
  <PresentationFormat>와이드스크린</PresentationFormat>
  <Paragraphs>40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bitadmin</cp:lastModifiedBy>
  <cp:revision>820</cp:revision>
  <dcterms:created xsi:type="dcterms:W3CDTF">2014-12-01T08:37:15Z</dcterms:created>
  <dcterms:modified xsi:type="dcterms:W3CDTF">2019-10-02T10:04:28Z</dcterms:modified>
</cp:coreProperties>
</file>