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83" r:id="rId3"/>
    <p:sldId id="285" r:id="rId4"/>
    <p:sldId id="284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2" autoAdjust="0"/>
    <p:restoredTop sz="94266" autoAdjust="0"/>
  </p:normalViewPr>
  <p:slideViewPr>
    <p:cSldViewPr snapToGrid="0">
      <p:cViewPr varScale="1">
        <p:scale>
          <a:sx n="110" d="100"/>
          <a:sy n="110" d="100"/>
        </p:scale>
        <p:origin x="40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2021-12-06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2021-12-06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1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57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13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2021-12-06</a:t>
            </a:fld>
            <a:endParaRPr lang="ko-KR" altLang="en-US" noProof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2021-12-06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ko-KR" sz="4800" dirty="0">
                <a:solidFill>
                  <a:schemeClr val="bg1"/>
                </a:solidFill>
              </a:rPr>
              <a:t>lotto game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792684" y="4188279"/>
            <a:ext cx="3784463" cy="85416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2400" dirty="0" err="1">
                <a:solidFill>
                  <a:schemeClr val="bg1"/>
                </a:solidFill>
              </a:rPr>
              <a:t>김대민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E1F37BD-8556-4B48-8433-D66F5F7A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페이지</a:t>
            </a:r>
            <a:r>
              <a:rPr lang="en-US" altLang="ko-KR" dirty="0"/>
              <a:t>(</a:t>
            </a:r>
            <a:r>
              <a:rPr lang="en-US" altLang="ko-KR" dirty="0" err="1"/>
              <a:t>lottostart.jsp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내용 개체 틀 17">
            <a:extLst>
              <a:ext uri="{FF2B5EF4-FFF2-40B4-BE49-F238E27FC236}">
                <a16:creationId xmlns:a16="http://schemas.microsoft.com/office/drawing/2014/main" id="{65273CA0-0313-4EED-B510-5BBDE631189C}"/>
              </a:ext>
            </a:extLst>
          </p:cNvPr>
          <p:cNvSpPr txBox="1">
            <a:spLocks/>
          </p:cNvSpPr>
          <p:nvPr/>
        </p:nvSpPr>
        <p:spPr>
          <a:xfrm>
            <a:off x="5537094" y="1287510"/>
            <a:ext cx="4217767" cy="50198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spcAft>
                <a:spcPts val="600"/>
              </a:spcAft>
              <a:buAutoNum type="arabicPeriod"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nav bar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경우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fixed-top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위에 고정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lvl="0" rtl="0">
              <a:spcAft>
                <a:spcPts val="600"/>
              </a:spcAft>
              <a:buAutoNum type="arabicPeriod"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home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버튼으로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페이지로 이동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rpsgame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버튼은 가위바위보 게임으로 링크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3.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jumbotrom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배경이미지를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반복해서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채워줌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AutoNum type="arabicPeriod" startAt="4"/>
              <a:defRPr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img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속성에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rounded-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circl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넣어서 이미지를 동그랗게 변환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lvl="0" rtl="0">
              <a:spcAft>
                <a:spcPts val="600"/>
              </a:spcAft>
              <a:buAutoNum type="arabicPeriod" startAt="4"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href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lottoresult.jsp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lvl="0" rtl="0">
              <a:spcAft>
                <a:spcPts val="600"/>
              </a:spcAft>
              <a:buAutoNum type="arabicPeriod" startAt="4"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AutoNum type="arabicPeriod" startAt="4"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메인 이미지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기능상 구현이 어려워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gif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 대체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7. footer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fixe-bottom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주어 밑에 고정해줌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링크로 동행복권 사이트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02F318-39C9-40B6-9A22-986FCA954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00" y="1331921"/>
            <a:ext cx="4327884" cy="515150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934F4A3-2B32-40D5-8DE4-772C92650CDD}"/>
              </a:ext>
            </a:extLst>
          </p:cNvPr>
          <p:cNvCxnSpPr>
            <a:cxnSpLocks/>
          </p:cNvCxnSpPr>
          <p:nvPr/>
        </p:nvCxnSpPr>
        <p:spPr>
          <a:xfrm flipV="1">
            <a:off x="5028705" y="1420587"/>
            <a:ext cx="531174" cy="7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AF13EB-40E6-4A62-8D73-7F94233EAB66}"/>
              </a:ext>
            </a:extLst>
          </p:cNvPr>
          <p:cNvSpPr/>
          <p:nvPr/>
        </p:nvSpPr>
        <p:spPr>
          <a:xfrm>
            <a:off x="521207" y="1273629"/>
            <a:ext cx="4605964" cy="43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73F7B2-693C-40BB-8098-17CB386C9AD7}"/>
              </a:ext>
            </a:extLst>
          </p:cNvPr>
          <p:cNvSpPr/>
          <p:nvPr/>
        </p:nvSpPr>
        <p:spPr>
          <a:xfrm>
            <a:off x="521207" y="1764628"/>
            <a:ext cx="4605964" cy="3525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7DC759-92C4-414B-A2FB-A1D09C8460EC}"/>
              </a:ext>
            </a:extLst>
          </p:cNvPr>
          <p:cNvSpPr/>
          <p:nvPr/>
        </p:nvSpPr>
        <p:spPr>
          <a:xfrm>
            <a:off x="1934936" y="2465614"/>
            <a:ext cx="1747157" cy="26370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229A4E-3F40-4B00-B35D-B1D2042136FF}"/>
              </a:ext>
            </a:extLst>
          </p:cNvPr>
          <p:cNvCxnSpPr>
            <a:cxnSpLocks/>
          </p:cNvCxnSpPr>
          <p:nvPr/>
        </p:nvCxnSpPr>
        <p:spPr>
          <a:xfrm flipV="1">
            <a:off x="5127171" y="2522764"/>
            <a:ext cx="385621" cy="8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2EC228-4369-4F01-88B9-B8DF2352B68E}"/>
              </a:ext>
            </a:extLst>
          </p:cNvPr>
          <p:cNvCxnSpPr/>
          <p:nvPr/>
        </p:nvCxnSpPr>
        <p:spPr>
          <a:xfrm flipV="1">
            <a:off x="3658633" y="2996293"/>
            <a:ext cx="1967167" cy="53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FE31C-2D8F-494C-B4F8-58E4102D9027}"/>
              </a:ext>
            </a:extLst>
          </p:cNvPr>
          <p:cNvSpPr/>
          <p:nvPr/>
        </p:nvSpPr>
        <p:spPr>
          <a:xfrm>
            <a:off x="521207" y="5290457"/>
            <a:ext cx="4605964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456629-C319-41C1-805F-48E6C6E763E2}"/>
              </a:ext>
            </a:extLst>
          </p:cNvPr>
          <p:cNvSpPr/>
          <p:nvPr/>
        </p:nvSpPr>
        <p:spPr>
          <a:xfrm>
            <a:off x="521207" y="6131379"/>
            <a:ext cx="4605964" cy="352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570506-2DF2-4BB0-A630-5C468739B5DF}"/>
              </a:ext>
            </a:extLst>
          </p:cNvPr>
          <p:cNvCxnSpPr>
            <a:cxnSpLocks/>
          </p:cNvCxnSpPr>
          <p:nvPr/>
        </p:nvCxnSpPr>
        <p:spPr>
          <a:xfrm flipV="1">
            <a:off x="5119198" y="4478111"/>
            <a:ext cx="506602" cy="112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25ACEF3-D1ED-4940-AD38-97FB4BD31EB4}"/>
              </a:ext>
            </a:extLst>
          </p:cNvPr>
          <p:cNvCxnSpPr>
            <a:cxnSpLocks/>
          </p:cNvCxnSpPr>
          <p:nvPr/>
        </p:nvCxnSpPr>
        <p:spPr>
          <a:xfrm flipV="1">
            <a:off x="5127171" y="5437413"/>
            <a:ext cx="432708" cy="96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E1F37BD-8556-4B48-8433-D66F5F7A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페이지 </a:t>
            </a:r>
            <a:r>
              <a:rPr lang="en-US" altLang="ko-KR" dirty="0"/>
              <a:t>(lotto.java, </a:t>
            </a:r>
            <a:r>
              <a:rPr lang="en-US" altLang="ko-KR" dirty="0" err="1"/>
              <a:t>lottoresult.jsp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내용 개체 틀 17">
            <a:extLst>
              <a:ext uri="{FF2B5EF4-FFF2-40B4-BE49-F238E27FC236}">
                <a16:creationId xmlns:a16="http://schemas.microsoft.com/office/drawing/2014/main" id="{65273CA0-0313-4EED-B510-5BBDE631189C}"/>
              </a:ext>
            </a:extLst>
          </p:cNvPr>
          <p:cNvSpPr txBox="1">
            <a:spLocks/>
          </p:cNvSpPr>
          <p:nvPr/>
        </p:nvSpPr>
        <p:spPr>
          <a:xfrm>
            <a:off x="4787039" y="1258443"/>
            <a:ext cx="4217767" cy="5019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내용 개체 틀 17">
            <a:extLst>
              <a:ext uri="{FF2B5EF4-FFF2-40B4-BE49-F238E27FC236}">
                <a16:creationId xmlns:a16="http://schemas.microsoft.com/office/drawing/2014/main" id="{8E466A5A-9A10-404B-831A-09F1FB3EB05A}"/>
              </a:ext>
            </a:extLst>
          </p:cNvPr>
          <p:cNvSpPr txBox="1">
            <a:spLocks/>
          </p:cNvSpPr>
          <p:nvPr/>
        </p:nvSpPr>
        <p:spPr>
          <a:xfrm>
            <a:off x="4787039" y="1298693"/>
            <a:ext cx="4217767" cy="5019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1.navi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bar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footer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fixed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속성이 있어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full size capture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 제대로 안되나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실제 화면에서는 맨 위에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navi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bar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맨 밑에는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footer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 제대로 구현되어 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treeset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통해 오름 차순으로 결과 값 도출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부트스트랩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card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overlay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속성을 넣어주어 배열 결과를 이미지 안에 표시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해줌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border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값은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입력하여 선을 지워 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한번 더 추첨하기로 </a:t>
            </a:r>
            <a:r>
              <a:rPr lang="en-US" altLang="ko-KR" dirty="0" err="1"/>
              <a:t>lottoresult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.jsp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6.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첫 화면으로 </a:t>
            </a:r>
            <a:r>
              <a:rPr lang="en-US" altLang="ko-KR" dirty="0" err="1"/>
              <a:t>lotto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start.jsp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7.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구매하러 가기로 동행복권 사이트 이동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2F4AE22-B430-4CF2-8E08-2791B8069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17" y="1249735"/>
            <a:ext cx="2441713" cy="501989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5FBDF0-9030-48DF-93A7-5EA54A26C5A5}"/>
              </a:ext>
            </a:extLst>
          </p:cNvPr>
          <p:cNvCxnSpPr/>
          <p:nvPr/>
        </p:nvCxnSpPr>
        <p:spPr>
          <a:xfrm flipV="1">
            <a:off x="3460849" y="1541417"/>
            <a:ext cx="1241780" cy="248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FB50C8-57A0-4964-BCC8-AAB191E1D65C}"/>
              </a:ext>
            </a:extLst>
          </p:cNvPr>
          <p:cNvCxnSpPr/>
          <p:nvPr/>
        </p:nvCxnSpPr>
        <p:spPr>
          <a:xfrm flipV="1">
            <a:off x="3460849" y="1558834"/>
            <a:ext cx="1233071" cy="459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E71440-D4AB-492C-9A97-658D5ED762CB}"/>
              </a:ext>
            </a:extLst>
          </p:cNvPr>
          <p:cNvSpPr/>
          <p:nvPr/>
        </p:nvSpPr>
        <p:spPr>
          <a:xfrm>
            <a:off x="1654629" y="1894114"/>
            <a:ext cx="1271451" cy="392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6306AC9-55F3-4DA6-B093-72C58B244647}"/>
              </a:ext>
            </a:extLst>
          </p:cNvPr>
          <p:cNvCxnSpPr/>
          <p:nvPr/>
        </p:nvCxnSpPr>
        <p:spPr>
          <a:xfrm flipV="1">
            <a:off x="2926080" y="2394857"/>
            <a:ext cx="1860959" cy="3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2B70B8-9D50-47D9-8471-CBDCA02C573C}"/>
              </a:ext>
            </a:extLst>
          </p:cNvPr>
          <p:cNvCxnSpPr/>
          <p:nvPr/>
        </p:nvCxnSpPr>
        <p:spPr>
          <a:xfrm flipV="1">
            <a:off x="2368731" y="2782388"/>
            <a:ext cx="2325189" cy="64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D708647-CBB5-4D78-AB06-B97DEE29FF5B}"/>
              </a:ext>
            </a:extLst>
          </p:cNvPr>
          <p:cNvCxnSpPr/>
          <p:nvPr/>
        </p:nvCxnSpPr>
        <p:spPr>
          <a:xfrm flipV="1">
            <a:off x="2926080" y="3429000"/>
            <a:ext cx="1852250" cy="2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00846-B690-4942-A21A-4F00BFE69E2F}"/>
              </a:ext>
            </a:extLst>
          </p:cNvPr>
          <p:cNvCxnSpPr/>
          <p:nvPr/>
        </p:nvCxnSpPr>
        <p:spPr>
          <a:xfrm flipV="1">
            <a:off x="1541417" y="3918857"/>
            <a:ext cx="3169921" cy="200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7E626B4-F1FC-4FD3-BF79-05F3B38F24AD}"/>
              </a:ext>
            </a:extLst>
          </p:cNvPr>
          <p:cNvCxnSpPr/>
          <p:nvPr/>
        </p:nvCxnSpPr>
        <p:spPr>
          <a:xfrm flipV="1">
            <a:off x="2290354" y="4327886"/>
            <a:ext cx="2487976" cy="156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10B1AEA-D843-481D-AB3C-7DBF9510F042}"/>
              </a:ext>
            </a:extLst>
          </p:cNvPr>
          <p:cNvCxnSpPr/>
          <p:nvPr/>
        </p:nvCxnSpPr>
        <p:spPr>
          <a:xfrm flipV="1">
            <a:off x="2926080" y="4781006"/>
            <a:ext cx="1852250" cy="114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10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E1F37BD-8556-4B48-8433-D66F5F7A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 </a:t>
            </a:r>
            <a:r>
              <a:rPr lang="en-US" altLang="ko-KR" dirty="0"/>
              <a:t>&amp; </a:t>
            </a:r>
            <a:r>
              <a:rPr lang="ko-KR" altLang="en-US" dirty="0"/>
              <a:t>해결</a:t>
            </a:r>
          </a:p>
        </p:txBody>
      </p:sp>
      <p:sp>
        <p:nvSpPr>
          <p:cNvPr id="22" name="내용 개체 틀 17">
            <a:extLst>
              <a:ext uri="{FF2B5EF4-FFF2-40B4-BE49-F238E27FC236}">
                <a16:creationId xmlns:a16="http://schemas.microsoft.com/office/drawing/2014/main" id="{65273CA0-0313-4EED-B510-5BBDE631189C}"/>
              </a:ext>
            </a:extLst>
          </p:cNvPr>
          <p:cNvSpPr txBox="1">
            <a:spLocks/>
          </p:cNvSpPr>
          <p:nvPr/>
        </p:nvSpPr>
        <p:spPr>
          <a:xfrm>
            <a:off x="4787039" y="1258443"/>
            <a:ext cx="4217767" cy="5019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spcAft>
                <a:spcPts val="600"/>
              </a:spcAft>
              <a:buAutoNum type="arabicPeriod"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CDC054-F183-44A0-AB68-4624AAD43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36" y="1258443"/>
            <a:ext cx="2441713" cy="5019890"/>
          </a:xfrm>
          <a:prstGeom prst="rect">
            <a:avLst/>
          </a:prstGeom>
        </p:spPr>
      </p:pic>
      <p:sp>
        <p:nvSpPr>
          <p:cNvPr id="11" name="내용 개체 틀 17">
            <a:extLst>
              <a:ext uri="{FF2B5EF4-FFF2-40B4-BE49-F238E27FC236}">
                <a16:creationId xmlns:a16="http://schemas.microsoft.com/office/drawing/2014/main" id="{35CA707A-0A36-4AD0-875F-61D3A2980DF7}"/>
              </a:ext>
            </a:extLst>
          </p:cNvPr>
          <p:cNvSpPr txBox="1">
            <a:spLocks/>
          </p:cNvSpPr>
          <p:nvPr/>
        </p:nvSpPr>
        <p:spPr>
          <a:xfrm>
            <a:off x="4787039" y="1298693"/>
            <a:ext cx="4217767" cy="5019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결과 값을 하나하나 빼서 각자 다르게 표현하고 싶었음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Integer[]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resultArr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= new Integer[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lottoSet.size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()];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lottoSet.toArray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((Integer[])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resultArr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);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//for (int I = 0; I &lt;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resultArr.length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;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++)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treeset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다시 배열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[]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 만드는 방법까진 찾았는데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lottoresult.jsp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호출하는 방법을 찾지 못해 실패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get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도 해보고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iterator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도 해보고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jstl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fortoken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도 검색해서 해봤지만 실패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복습할것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임시로 부트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스트랩의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overlay, border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으로 구현해봤으나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col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 불가하여 세로로 쌓임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col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주면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&lt;c: foreach&gt;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반복문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때문인지 점점 이미지가 중첩되어 안으로 쌓임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이미지에 결과값을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넣는건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해결했지만 가로로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정렬하는건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실패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결국 기능적으로 결과 값 하나하나 뽑아서 호출하면 다양하게 구현이 가능할 것이기에 시간을 쏟아 부었지만 해결 불가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8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{91DF88FD-B886-4289-8CE6-013B8A9CC5CD}tf10001108_win32</Template>
  <TotalTime>126</TotalTime>
  <Words>335</Words>
  <Application>Microsoft Office PowerPoint</Application>
  <PresentationFormat>와이드스크린</PresentationFormat>
  <Paragraphs>32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</vt:lpstr>
      <vt:lpstr>WelcomeDoc</vt:lpstr>
      <vt:lpstr>lotto game</vt:lpstr>
      <vt:lpstr>시작 페이지(lottostart.jsp)</vt:lpstr>
      <vt:lpstr>결과 페이지 (lotto.java, lottoresult.jsp)</vt:lpstr>
      <vt:lpstr>어려웠던 점 &amp; 해결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가위바위보 게임</dc:title>
  <dc:creator>kim any</dc:creator>
  <cp:keywords/>
  <cp:lastModifiedBy>kim any</cp:lastModifiedBy>
  <cp:revision>2</cp:revision>
  <dcterms:created xsi:type="dcterms:W3CDTF">2021-11-29T14:48:25Z</dcterms:created>
  <dcterms:modified xsi:type="dcterms:W3CDTF">2021-12-05T16:21:06Z</dcterms:modified>
  <cp:version/>
</cp:coreProperties>
</file>