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4299F6-C8A3-45EE-B364-4F2D99B93C9B}" v="41" dt="2021-11-21T13:30:17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any" userId="99ddf25f5ca7becf" providerId="LiveId" clId="{344299F6-C8A3-45EE-B364-4F2D99B93C9B}"/>
    <pc:docChg chg="undo custSel modSld sldOrd">
      <pc:chgData name="kim any" userId="99ddf25f5ca7becf" providerId="LiveId" clId="{344299F6-C8A3-45EE-B364-4F2D99B93C9B}" dt="2021-11-21T13:49:11.344" v="677" actId="20577"/>
      <pc:docMkLst>
        <pc:docMk/>
      </pc:docMkLst>
      <pc:sldChg chg="modSp mod">
        <pc:chgData name="kim any" userId="99ddf25f5ca7becf" providerId="LiveId" clId="{344299F6-C8A3-45EE-B364-4F2D99B93C9B}" dt="2021-11-21T13:24:40.499" v="408"/>
        <pc:sldMkLst>
          <pc:docMk/>
          <pc:sldMk cId="1392105868" sldId="257"/>
        </pc:sldMkLst>
        <pc:spChg chg="mod">
          <ac:chgData name="kim any" userId="99ddf25f5ca7becf" providerId="LiveId" clId="{344299F6-C8A3-45EE-B364-4F2D99B93C9B}" dt="2021-11-21T13:24:40.499" v="408"/>
          <ac:spMkLst>
            <pc:docMk/>
            <pc:sldMk cId="1392105868" sldId="257"/>
            <ac:spMk id="3" creationId="{3C01A411-9269-46E4-88E7-395B431D2169}"/>
          </ac:spMkLst>
        </pc:spChg>
      </pc:sldChg>
      <pc:sldChg chg="ord">
        <pc:chgData name="kim any" userId="99ddf25f5ca7becf" providerId="LiveId" clId="{344299F6-C8A3-45EE-B364-4F2D99B93C9B}" dt="2021-11-21T13:15:01.151" v="62"/>
        <pc:sldMkLst>
          <pc:docMk/>
          <pc:sldMk cId="3739512859" sldId="259"/>
        </pc:sldMkLst>
      </pc:sldChg>
      <pc:sldChg chg="modSp mod">
        <pc:chgData name="kim any" userId="99ddf25f5ca7becf" providerId="LiveId" clId="{344299F6-C8A3-45EE-B364-4F2D99B93C9B}" dt="2021-11-21T13:22:45.777" v="294" actId="1076"/>
        <pc:sldMkLst>
          <pc:docMk/>
          <pc:sldMk cId="488637788" sldId="260"/>
        </pc:sldMkLst>
        <pc:spChg chg="mod">
          <ac:chgData name="kim any" userId="99ddf25f5ca7becf" providerId="LiveId" clId="{344299F6-C8A3-45EE-B364-4F2D99B93C9B}" dt="2021-11-21T13:22:45.777" v="294" actId="1076"/>
          <ac:spMkLst>
            <pc:docMk/>
            <pc:sldMk cId="488637788" sldId="260"/>
            <ac:spMk id="37" creationId="{18F367E3-E820-4B1E-9B1D-BC77F3F39CF0}"/>
          </ac:spMkLst>
        </pc:spChg>
      </pc:sldChg>
      <pc:sldChg chg="modSp mod">
        <pc:chgData name="kim any" userId="99ddf25f5ca7becf" providerId="LiveId" clId="{344299F6-C8A3-45EE-B364-4F2D99B93C9B}" dt="2021-11-21T13:49:11.344" v="677" actId="20577"/>
        <pc:sldMkLst>
          <pc:docMk/>
          <pc:sldMk cId="217171291" sldId="261"/>
        </pc:sldMkLst>
        <pc:spChg chg="mod">
          <ac:chgData name="kim any" userId="99ddf25f5ca7becf" providerId="LiveId" clId="{344299F6-C8A3-45EE-B364-4F2D99B93C9B}" dt="2021-11-21T13:49:11.344" v="677" actId="20577"/>
          <ac:spMkLst>
            <pc:docMk/>
            <pc:sldMk cId="217171291" sldId="261"/>
            <ac:spMk id="3" creationId="{AC1D51D4-A6F3-4413-A566-DBF273B17E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612A6DD-FB8D-4D99-9760-18C2B03A4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72594"/>
            <a:ext cx="9499334" cy="6245448"/>
          </a:xfrm>
        </p:spPr>
      </p:pic>
    </p:spTree>
    <p:extLst>
      <p:ext uri="{BB962C8B-B14F-4D97-AF65-F5344CB8AC3E}">
        <p14:creationId xmlns:p14="http://schemas.microsoft.com/office/powerpoint/2010/main" val="373951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A4A54-1884-4544-9A85-66A462A9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기획의도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1A411-9269-46E4-88E7-395B431D2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반응형으로 만들기 위해 넓이를 퍼센트로 주었음</a:t>
            </a:r>
          </a:p>
          <a:p>
            <a:r>
              <a:rPr lang="ko-KR" altLang="en-US" dirty="0">
                <a:ea typeface="맑은 고딕"/>
              </a:rPr>
              <a:t>배경 </a:t>
            </a:r>
            <a:r>
              <a:rPr lang="ko-KR" altLang="en-US" dirty="0" err="1">
                <a:ea typeface="맑은 고딕"/>
              </a:rPr>
              <a:t>그라데이션</a:t>
            </a:r>
            <a:r>
              <a:rPr lang="en-US" altLang="ko-KR" dirty="0">
                <a:ea typeface="맑은 고딕"/>
              </a:rPr>
              <a:t>(</a:t>
            </a:r>
            <a:r>
              <a:rPr lang="en-US" altLang="ko-KR" dirty="0"/>
              <a:t>liner-gradient) </a:t>
            </a:r>
            <a:r>
              <a:rPr lang="ko-KR" altLang="en-US" dirty="0">
                <a:ea typeface="맑은 고딕"/>
              </a:rPr>
              <a:t>을 위해 전체를 </a:t>
            </a:r>
            <a:r>
              <a:rPr lang="en-US" altLang="ko-KR" dirty="0">
                <a:ea typeface="맑은 고딕"/>
              </a:rPr>
              <a:t>con</a:t>
            </a:r>
            <a:r>
              <a:rPr lang="ko-KR" altLang="en-US" dirty="0">
                <a:ea typeface="맑은 고딕"/>
              </a:rPr>
              <a:t>으로 </a:t>
            </a:r>
            <a:r>
              <a:rPr lang="ko-KR" altLang="en-US" dirty="0" err="1">
                <a:ea typeface="맑은 고딕"/>
              </a:rPr>
              <a:t>묶어줌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본문(</a:t>
            </a:r>
            <a:r>
              <a:rPr lang="ko-KR" altLang="en-US" dirty="0" err="1">
                <a:ea typeface="맑은 고딕"/>
              </a:rPr>
              <a:t>container</a:t>
            </a:r>
            <a:r>
              <a:rPr lang="ko-KR" altLang="en-US" dirty="0">
                <a:ea typeface="맑은 고딕"/>
              </a:rPr>
              <a:t>) 오른쪽에 </a:t>
            </a:r>
            <a:r>
              <a:rPr lang="ko-KR" altLang="en-US" dirty="0" err="1">
                <a:ea typeface="맑은 고딕"/>
              </a:rPr>
              <a:t>float로</a:t>
            </a:r>
            <a:r>
              <a:rPr lang="ko-KR" altLang="en-US" dirty="0">
                <a:ea typeface="맑은 고딕"/>
              </a:rPr>
              <a:t> 이미지들을 띄우기 위해 </a:t>
            </a:r>
            <a:r>
              <a:rPr lang="ko-KR" altLang="en-US" dirty="0" err="1">
                <a:ea typeface="맑은 고딕"/>
              </a:rPr>
              <a:t>img</a:t>
            </a:r>
            <a:r>
              <a:rPr lang="en-US" altLang="ko-KR" dirty="0">
                <a:ea typeface="맑은 고딕"/>
              </a:rPr>
              <a:t>set</a:t>
            </a:r>
            <a:r>
              <a:rPr lang="ko-KR" altLang="en-US" dirty="0">
                <a:ea typeface="맑은 고딕"/>
              </a:rPr>
              <a:t> 하나로 묶었음.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560px이하에서 메뉴의 모양 변화와 </a:t>
            </a:r>
            <a:r>
              <a:rPr lang="ko-KR" altLang="en-US" dirty="0" err="1">
                <a:ea typeface="맑은 고딕"/>
              </a:rPr>
              <a:t>header</a:t>
            </a:r>
            <a:r>
              <a:rPr lang="ko-KR" altLang="en-US" dirty="0">
                <a:ea typeface="맑은 고딕"/>
              </a:rPr>
              <a:t> 부분의 배경 이미지 삭제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해상도 </a:t>
            </a:r>
            <a:r>
              <a:rPr lang="ko-KR" altLang="en-US" dirty="0" err="1">
                <a:ea typeface="맑은 고딕"/>
              </a:rPr>
              <a:t>변환시</a:t>
            </a:r>
            <a:r>
              <a:rPr lang="ko-KR" altLang="en-US" dirty="0">
                <a:ea typeface="맑은 고딕"/>
              </a:rPr>
              <a:t> 이미지 위치 이동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9210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86C3A-A59C-45D9-8712-A90298CF5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541295" cy="955942"/>
          </a:xfrm>
        </p:spPr>
        <p:txBody>
          <a:bodyPr/>
          <a:lstStyle/>
          <a:p>
            <a:r>
              <a:rPr lang="ko-KR" altLang="en-US"/>
              <a:t>막혔던 부분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E96F07-3021-46AF-B0AD-654611D88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" y="1321067"/>
            <a:ext cx="7738712" cy="539255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8F367E3-E820-4B1E-9B1D-BC77F3F39CF0}"/>
              </a:ext>
            </a:extLst>
          </p:cNvPr>
          <p:cNvSpPr txBox="1"/>
          <p:nvPr/>
        </p:nvSpPr>
        <p:spPr>
          <a:xfrm>
            <a:off x="7935943" y="671691"/>
            <a:ext cx="39431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그라데이션이</a:t>
            </a:r>
            <a:r>
              <a:rPr lang="ko-KR" altLang="en-US" dirty="0"/>
              <a:t> 전체</a:t>
            </a:r>
            <a:r>
              <a:rPr lang="en-US" altLang="ko-KR" dirty="0"/>
              <a:t>(con) </a:t>
            </a:r>
            <a:r>
              <a:rPr lang="ko-KR" altLang="en-US" dirty="0"/>
              <a:t>내부까지 </a:t>
            </a:r>
            <a:r>
              <a:rPr lang="ko-KR" altLang="en-US" dirty="0" err="1"/>
              <a:t>들어감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header</a:t>
            </a:r>
            <a:r>
              <a:rPr lang="ko-KR" altLang="en-US" dirty="0"/>
              <a:t>와 </a:t>
            </a:r>
            <a:r>
              <a:rPr lang="en-US" altLang="ko-KR" dirty="0" err="1"/>
              <a:t>navi</a:t>
            </a:r>
            <a:r>
              <a:rPr lang="en-US" altLang="ko-KR" dirty="0"/>
              <a:t> </a:t>
            </a:r>
            <a:r>
              <a:rPr lang="ko-KR" altLang="en-US" dirty="0"/>
              <a:t>사이에 간격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navi</a:t>
            </a:r>
            <a:r>
              <a:rPr lang="en-US" altLang="ko-KR" dirty="0"/>
              <a:t> </a:t>
            </a:r>
            <a:r>
              <a:rPr lang="ko-KR" altLang="en-US" dirty="0"/>
              <a:t>안의 </a:t>
            </a:r>
            <a:r>
              <a:rPr lang="en-US" altLang="ko-KR" dirty="0"/>
              <a:t>li(</a:t>
            </a:r>
            <a:r>
              <a:rPr lang="ko-KR" altLang="en-US" dirty="0"/>
              <a:t>메뉴</a:t>
            </a:r>
            <a:r>
              <a:rPr lang="en-US" altLang="ko-KR" dirty="0"/>
              <a:t>)</a:t>
            </a:r>
            <a:r>
              <a:rPr lang="ko-KR" altLang="en-US" dirty="0"/>
              <a:t>들의 글씨 위치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반응형을 위해 전체적으로 크기를 퍼센트</a:t>
            </a:r>
            <a:r>
              <a:rPr lang="en-US" altLang="ko-KR" dirty="0"/>
              <a:t>(%)</a:t>
            </a:r>
            <a:r>
              <a:rPr lang="ko-KR" altLang="en-US" dirty="0"/>
              <a:t>로 주자 고정된 크기를 차지하는</a:t>
            </a:r>
            <a:r>
              <a:rPr lang="en-US" altLang="ko-KR" dirty="0"/>
              <a:t> </a:t>
            </a:r>
            <a:r>
              <a:rPr lang="en-US" altLang="ko-KR" dirty="0" err="1"/>
              <a:t>imgset</a:t>
            </a:r>
            <a:r>
              <a:rPr lang="ko-KR" altLang="en-US" dirty="0"/>
              <a:t>의 경우</a:t>
            </a:r>
            <a:r>
              <a:rPr lang="en-US" altLang="ko-KR" dirty="0"/>
              <a:t>,</a:t>
            </a:r>
            <a:r>
              <a:rPr lang="ko-KR" altLang="en-US" dirty="0"/>
              <a:t> 적절한 크기 맞추기가 난해해짐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imgset</a:t>
            </a:r>
            <a:r>
              <a:rPr lang="ko-KR" altLang="en-US" dirty="0"/>
              <a:t>의 바깥 연두색 배경 처리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footer </a:t>
            </a:r>
            <a:r>
              <a:rPr lang="ko-KR" altLang="en-US" dirty="0"/>
              <a:t>위치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footer 2</a:t>
            </a:r>
            <a:r>
              <a:rPr lang="ko-KR" altLang="en-US" dirty="0"/>
              <a:t>번째 글씨 간격이 안 맞음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작은 화면으로 줄일 경우 </a:t>
            </a:r>
            <a:r>
              <a:rPr lang="en-US" altLang="ko-KR" dirty="0"/>
              <a:t>container</a:t>
            </a:r>
            <a:r>
              <a:rPr lang="ko-KR" altLang="en-US" dirty="0"/>
              <a:t>와 </a:t>
            </a:r>
            <a:r>
              <a:rPr lang="en-US" altLang="ko-KR" dirty="0" err="1"/>
              <a:t>imgset</a:t>
            </a:r>
            <a:r>
              <a:rPr lang="en-US" altLang="ko-KR" dirty="0"/>
              <a:t>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좌우 크기</a:t>
            </a:r>
            <a:r>
              <a:rPr lang="en-US" altLang="ko-KR" dirty="0"/>
              <a:t>(width)</a:t>
            </a:r>
            <a:r>
              <a:rPr lang="ko-KR" altLang="en-US" dirty="0"/>
              <a:t>가 안 맞음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863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9BB67-C877-4D8E-BC74-14359E82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1D51D4-A6F3-4413-A566-DBF273B1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521698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dirty="0"/>
              <a:t>body</a:t>
            </a:r>
            <a:r>
              <a:rPr lang="ko-KR" altLang="en-US" dirty="0"/>
              <a:t>에 </a:t>
            </a:r>
            <a:r>
              <a:rPr lang="en-US" altLang="ko-KR" dirty="0"/>
              <a:t>liner-gradient</a:t>
            </a:r>
            <a:r>
              <a:rPr lang="ko-KR" altLang="en-US" dirty="0"/>
              <a:t>을 주고</a:t>
            </a:r>
            <a:r>
              <a:rPr lang="en-US" altLang="ko-KR" dirty="0"/>
              <a:t>, not </a:t>
            </a:r>
            <a:r>
              <a:rPr lang="ko-KR" altLang="en-US" dirty="0"/>
              <a:t>선택자를 </a:t>
            </a:r>
            <a:r>
              <a:rPr lang="en-US" altLang="ko-KR" dirty="0"/>
              <a:t>con</a:t>
            </a:r>
            <a:r>
              <a:rPr lang="ko-KR" altLang="en-US" dirty="0"/>
              <a:t>에 사용해 봤지만 잘 안됨</a:t>
            </a:r>
            <a:r>
              <a:rPr lang="en-US" altLang="ko-KR" dirty="0"/>
              <a:t>. con </a:t>
            </a:r>
            <a:r>
              <a:rPr lang="ko-KR" altLang="en-US" dirty="0"/>
              <a:t>배경색을 </a:t>
            </a:r>
            <a:r>
              <a:rPr lang="en-US" altLang="ko-KR" dirty="0"/>
              <a:t>white</a:t>
            </a:r>
            <a:r>
              <a:rPr lang="ko-KR" altLang="en-US" dirty="0"/>
              <a:t>로 주어서 해결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dirty="0" err="1"/>
              <a:t>navi</a:t>
            </a:r>
            <a:r>
              <a:rPr lang="ko-KR" altLang="en-US" dirty="0"/>
              <a:t>에 </a:t>
            </a:r>
            <a:r>
              <a:rPr lang="en-US" altLang="ko-KR" dirty="0"/>
              <a:t>overflow: hidden</a:t>
            </a:r>
            <a:r>
              <a:rPr lang="ko-KR" altLang="en-US" dirty="0"/>
              <a:t>을 넣어주어 </a:t>
            </a:r>
            <a:r>
              <a:rPr lang="en-US" altLang="ko-KR" dirty="0"/>
              <a:t>header</a:t>
            </a:r>
            <a:r>
              <a:rPr lang="ko-KR" altLang="en-US" dirty="0"/>
              <a:t>와 </a:t>
            </a:r>
            <a:r>
              <a:rPr lang="en-US" altLang="ko-KR" dirty="0" err="1"/>
              <a:t>navi</a:t>
            </a:r>
            <a:r>
              <a:rPr lang="ko-KR" altLang="en-US" dirty="0"/>
              <a:t>사이의 간격 해결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dirty="0" err="1"/>
              <a:t>navi</a:t>
            </a:r>
            <a:r>
              <a:rPr lang="en-US" altLang="ko-KR" dirty="0"/>
              <a:t> li</a:t>
            </a:r>
            <a:r>
              <a:rPr lang="ko-KR" altLang="en-US" dirty="0"/>
              <a:t>의 경우 </a:t>
            </a:r>
            <a:r>
              <a:rPr lang="en-US" altLang="ko-KR" dirty="0"/>
              <a:t>overflow</a:t>
            </a:r>
            <a:r>
              <a:rPr lang="ko-KR" altLang="en-US" dirty="0"/>
              <a:t>를 감안하여 </a:t>
            </a:r>
            <a:r>
              <a:rPr lang="en-US" altLang="ko-KR"/>
              <a:t>height</a:t>
            </a:r>
            <a:r>
              <a:rPr lang="ko-KR" altLang="en-US"/>
              <a:t>와 </a:t>
            </a:r>
            <a:r>
              <a:rPr lang="en-US" altLang="ko-KR" dirty="0"/>
              <a:t>line-height</a:t>
            </a:r>
            <a:r>
              <a:rPr lang="ko-KR" altLang="en-US" dirty="0"/>
              <a:t>를 </a:t>
            </a:r>
            <a:r>
              <a:rPr lang="en-US" altLang="ko-KR" dirty="0"/>
              <a:t>50px</a:t>
            </a:r>
            <a:r>
              <a:rPr lang="ko-KR" altLang="en-US" dirty="0"/>
              <a:t>과 </a:t>
            </a:r>
            <a:r>
              <a:rPr lang="en-US" altLang="ko-KR" dirty="0"/>
              <a:t>20px</a:t>
            </a:r>
            <a:r>
              <a:rPr lang="ko-KR" altLang="en-US" dirty="0"/>
              <a:t>로 다르게 넣어 가운데로 위치시킴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dirty="0"/>
              <a:t>container</a:t>
            </a:r>
            <a:r>
              <a:rPr lang="ko-KR" altLang="en-US" dirty="0"/>
              <a:t>의 </a:t>
            </a:r>
            <a:r>
              <a:rPr lang="en-US" altLang="ko-KR" dirty="0"/>
              <a:t>width: % </a:t>
            </a:r>
            <a:r>
              <a:rPr lang="ko-KR" altLang="en-US" dirty="0"/>
              <a:t>와 </a:t>
            </a:r>
            <a:r>
              <a:rPr lang="en-US" altLang="ko-KR" dirty="0" err="1"/>
              <a:t>imgset</a:t>
            </a:r>
            <a:r>
              <a:rPr lang="ko-KR" altLang="en-US" dirty="0"/>
              <a:t>의 고정된 </a:t>
            </a:r>
            <a:r>
              <a:rPr lang="en-US" altLang="ko-KR" dirty="0"/>
              <a:t>width: px</a:t>
            </a:r>
            <a:r>
              <a:rPr lang="ko-KR" altLang="en-US" dirty="0"/>
              <a:t>를 조절해가며 </a:t>
            </a:r>
            <a:r>
              <a:rPr lang="ko-KR" altLang="en-US" dirty="0" err="1"/>
              <a:t>맞춰줌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dirty="0" err="1"/>
              <a:t>img</a:t>
            </a:r>
            <a:r>
              <a:rPr lang="ko-KR" altLang="en-US" dirty="0"/>
              <a:t> 지시자에 속성을 주고</a:t>
            </a:r>
            <a:r>
              <a:rPr lang="en-US" altLang="ko-KR" dirty="0"/>
              <a:t>, </a:t>
            </a:r>
            <a:r>
              <a:rPr lang="en-US" altLang="ko-KR" dirty="0" err="1"/>
              <a:t>imgset</a:t>
            </a:r>
            <a:r>
              <a:rPr lang="ko-KR" altLang="en-US" dirty="0"/>
              <a:t>에 색과 </a:t>
            </a:r>
            <a:r>
              <a:rPr lang="en-US" altLang="ko-KR" dirty="0"/>
              <a:t>padding</a:t>
            </a:r>
            <a:r>
              <a:rPr lang="ko-KR" altLang="en-US" dirty="0"/>
              <a:t>을 주어 해결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dirty="0"/>
              <a:t>footer</a:t>
            </a:r>
            <a:r>
              <a:rPr lang="ko-KR" altLang="en-US" dirty="0"/>
              <a:t>에 </a:t>
            </a:r>
            <a:r>
              <a:rPr lang="en-US" altLang="ko-KR" dirty="0" err="1"/>
              <a:t>clear:both</a:t>
            </a:r>
            <a:r>
              <a:rPr lang="ko-KR" altLang="en-US" dirty="0"/>
              <a:t>를 넣어 </a:t>
            </a:r>
            <a:r>
              <a:rPr lang="en-US" altLang="ko-KR" dirty="0"/>
              <a:t>footer </a:t>
            </a:r>
            <a:r>
              <a:rPr lang="ko-KR" altLang="en-US" dirty="0"/>
              <a:t>위치 해결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dirty="0"/>
              <a:t>footer</a:t>
            </a:r>
            <a:r>
              <a:rPr lang="ko-KR" altLang="en-US" dirty="0"/>
              <a:t>에 </a:t>
            </a:r>
            <a:r>
              <a:rPr lang="en-US" altLang="ko-KR" dirty="0"/>
              <a:t>2</a:t>
            </a:r>
            <a:r>
              <a:rPr lang="ko-KR" altLang="en-US" dirty="0"/>
              <a:t>번째 단</a:t>
            </a:r>
            <a:r>
              <a:rPr lang="en-US" altLang="ko-KR" dirty="0"/>
              <a:t>(</a:t>
            </a:r>
            <a:r>
              <a:rPr lang="en-US" altLang="ko-KR" dirty="0" err="1"/>
              <a:t>p:nth-child</a:t>
            </a:r>
            <a:r>
              <a:rPr lang="en-US" altLang="ko-KR" dirty="0"/>
              <a:t>(2))</a:t>
            </a:r>
            <a:r>
              <a:rPr lang="ko-KR" altLang="en-US" dirty="0"/>
              <a:t>의 경우 </a:t>
            </a:r>
            <a:r>
              <a:rPr lang="en-US" altLang="ko-KR" dirty="0"/>
              <a:t>footer </a:t>
            </a:r>
            <a:r>
              <a:rPr lang="ko-KR" altLang="en-US" dirty="0"/>
              <a:t>글씨 크기와 </a:t>
            </a:r>
            <a:r>
              <a:rPr lang="en-US" altLang="ko-KR" dirty="0"/>
              <a:t>height</a:t>
            </a:r>
            <a:r>
              <a:rPr lang="ko-KR" altLang="en-US" dirty="0"/>
              <a:t>등을 맞추어 조절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/>
              <a:t>작은 화면비에서 </a:t>
            </a:r>
            <a:r>
              <a:rPr lang="en-US" altLang="ko-KR" dirty="0"/>
              <a:t>container</a:t>
            </a:r>
            <a:r>
              <a:rPr lang="ko-KR" altLang="en-US" dirty="0"/>
              <a:t>와 </a:t>
            </a:r>
            <a:r>
              <a:rPr lang="en-US" altLang="ko-KR" dirty="0" err="1"/>
              <a:t>imgset</a:t>
            </a:r>
            <a:r>
              <a:rPr lang="ko-KR" altLang="en-US" dirty="0"/>
              <a:t>에 </a:t>
            </a:r>
            <a:r>
              <a:rPr lang="en-US" altLang="ko-KR" dirty="0"/>
              <a:t>margin</a:t>
            </a:r>
            <a:r>
              <a:rPr lang="ko-KR" altLang="en-US" dirty="0"/>
              <a:t>을 한쪽에만 주거나 값을 달리 주며 크기를 맞춰 줌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7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260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기획의도</vt:lpstr>
      <vt:lpstr>막혔던 부분</vt:lpstr>
      <vt:lpstr>해결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kim any</cp:lastModifiedBy>
  <cp:revision>28</cp:revision>
  <dcterms:created xsi:type="dcterms:W3CDTF">2021-11-21T03:55:58Z</dcterms:created>
  <dcterms:modified xsi:type="dcterms:W3CDTF">2021-11-21T13:49:20Z</dcterms:modified>
</cp:coreProperties>
</file>