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D7"/>
    <a:srgbClr val="FEAC19"/>
    <a:srgbClr val="FFC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Gallant" userId="6afb624e-739f-4bf3-b5f8-e11cab190039" providerId="ADAL" clId="{94A51B17-4529-4211-99A9-31172E8E3A38}"/>
    <pc:docChg chg="delSld">
      <pc:chgData name="Jon Gallant" userId="6afb624e-739f-4bf3-b5f8-e11cab190039" providerId="ADAL" clId="{94A51B17-4529-4211-99A9-31172E8E3A38}" dt="2020-11-21T01:59:46.231" v="0" actId="47"/>
      <pc:docMkLst>
        <pc:docMk/>
      </pc:docMkLst>
      <pc:sldChg chg="del">
        <pc:chgData name="Jon Gallant" userId="6afb624e-739f-4bf3-b5f8-e11cab190039" providerId="ADAL" clId="{94A51B17-4529-4211-99A9-31172E8E3A38}" dt="2020-11-21T01:59:46.231" v="0" actId="47"/>
        <pc:sldMkLst>
          <pc:docMk/>
          <pc:sldMk cId="28471857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78D1-CA2B-4ACF-9628-615319D26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8F34-FBC4-48CA-9FCD-2145AB0C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EFA7-B6FB-4312-9859-6D351A85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7A43-E645-4D1B-9FFD-BE9B082E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4F837-3F3E-42E1-9B9D-E66AD3C3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3D1E-D7D5-4907-BD13-DFAF09AF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D7B7D-6BF1-494B-826F-5CD5A9D08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E455A-CC69-4781-985A-F47F82BB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68DD-DFC2-4B0C-A6E5-5C0683E9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6DBF-7665-4331-B14E-664BCF00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4AA95-DEDF-4B26-960C-854810376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AC893-399E-4176-8C46-41B06B21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18B1-F311-42A5-8AFA-528EB0F7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3546-7977-4C7A-929C-C7E08FA2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A2453-0F38-4E52-86A2-48D71AAF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0C46-1792-493A-9CF5-E755047C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E20F-C579-4FF2-ACA6-982F7862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3A6E-DBD0-4A84-AA1C-12F20FA8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83B2-882B-4150-AB63-09144597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66C6-4E61-4557-AFED-D57A975D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741C-7D65-4350-9F0B-F79E6AB0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33B83-450C-4B76-8026-606691F2A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52C5-1C41-4048-A6EC-69625B22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F4E2-D2F0-4F26-9FA2-E43AB3A3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67BF-F17B-481B-8904-6F3D8E73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01E2-7B5A-4BE4-A12A-295E6667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9499-653A-4C3C-9A9E-AAC649AE1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A795A-D7A1-4C0E-B94C-8A705963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6D72-64E0-44AE-B618-4C9C0C5B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FFDA3-2717-4A8E-BC3F-755E31FA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D98F2-1C0C-4157-9029-E9C924B2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05A-5667-4623-9FB8-32E07BF7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FBC8-8955-4D7F-B231-8EE30EAC3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7C95E-987B-4B7A-9166-33F04C633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3C6F-0281-4097-803A-76E5A729D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6B9C8-9F52-4CB9-B337-33241B66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27E1E-D917-4FDD-9435-40590BD4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4468A-8313-4666-932F-A686AF49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1FE9A-AF89-4BF6-9446-C65C0D51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17E8-E410-490C-9C60-E9B9BB63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E4A4-0E1E-45BC-AD67-D8FB2F91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4F9AB-5069-44C2-901B-44C91AD6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A687B-E726-4865-AA2B-437B8A38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5693E-607A-4541-9585-B5B470C2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C32FE-E60E-4047-9724-B3597F5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5555-744A-4570-BE49-0120CE64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FD20-F3E2-4956-80EB-DC388E7C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5B20-E31A-4492-A9B5-0A675F43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D562-2E30-4A53-BFB3-B3757DCCC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397DF-E0FB-479E-82B3-49647AE0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1521B-A86A-445F-96A7-2FECDE9A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8F327-E50D-4FA8-8CC5-62CAB42A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004-F274-4FEB-A093-DFFB1D14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3936C-D87F-421D-B96C-F7F21EECB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A022D-4DA7-4BE9-8536-38D17D600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2462A-2B83-4FD6-962F-8D6A1C85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F5B6-09F7-4309-8A87-2313CDB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8129-0FBA-4FFF-8520-15D8FC37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7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A4B17-DEED-4947-9844-D0CE908C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DDC66-66C7-43C9-AA0F-8FD4A2CC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0E1E-B3FA-4A58-B675-49CC681D4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5DC3-5F6B-4992-BADF-A4E86C434C5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9F070-9130-48E3-9AA2-F13CFCFE5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C3A4-E8FD-4E05-BE11-C46C9C07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D603-F648-447C-98DE-B46DF7DA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.svg"/><Relationship Id="rId18" Type="http://schemas.openxmlformats.org/officeDocument/2006/relationships/image" Target="../media/image37.pn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8.svg"/><Relationship Id="rId10" Type="http://schemas.openxmlformats.org/officeDocument/2006/relationships/image" Target="../media/image11.png"/><Relationship Id="rId19" Type="http://schemas.openxmlformats.org/officeDocument/2006/relationships/image" Target="../media/image38.svg"/><Relationship Id="rId4" Type="http://schemas.openxmlformats.org/officeDocument/2006/relationships/image" Target="../media/image9.png"/><Relationship Id="rId9" Type="http://schemas.openxmlformats.org/officeDocument/2006/relationships/image" Target="../media/image6.sv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6.sv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1037F4-16F2-414F-A318-155C9799669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71208" y="1547884"/>
            <a:ext cx="287092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B99308-2C85-42AA-BB4F-3806917D7A3B}"/>
              </a:ext>
            </a:extLst>
          </p:cNvPr>
          <p:cNvSpPr txBox="1"/>
          <p:nvPr/>
        </p:nvSpPr>
        <p:spPr>
          <a:xfrm>
            <a:off x="3676817" y="1429850"/>
            <a:ext cx="958917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① Post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C82B98-8EAC-46D9-8F43-C1A5514FA741}"/>
              </a:ext>
            </a:extLst>
          </p:cNvPr>
          <p:cNvGrpSpPr/>
          <p:nvPr/>
        </p:nvGrpSpPr>
        <p:grpSpPr>
          <a:xfrm>
            <a:off x="7679672" y="5342177"/>
            <a:ext cx="977512" cy="921747"/>
            <a:chOff x="7679672" y="5342177"/>
            <a:chExt cx="977512" cy="921747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01EC531-6186-4921-A33D-CCFFCC008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4638" y="5342177"/>
              <a:ext cx="457200" cy="45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35976-6392-46BE-8CF7-2D7CE82B4259}"/>
                </a:ext>
              </a:extLst>
            </p:cNvPr>
            <p:cNvSpPr txBox="1"/>
            <p:nvPr/>
          </p:nvSpPr>
          <p:spPr>
            <a:xfrm>
              <a:off x="7679672" y="5740704"/>
              <a:ext cx="9775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Form </a:t>
              </a:r>
            </a:p>
            <a:p>
              <a:pPr algn="ctr"/>
              <a:r>
                <a:rPr lang="en-US" sz="1400" dirty="0"/>
                <a:t>Recognizer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896A0B-A185-49BA-94ED-E97A3A905D65}"/>
              </a:ext>
            </a:extLst>
          </p:cNvPr>
          <p:cNvGrpSpPr/>
          <p:nvPr/>
        </p:nvGrpSpPr>
        <p:grpSpPr>
          <a:xfrm>
            <a:off x="8720385" y="5342177"/>
            <a:ext cx="842795" cy="921747"/>
            <a:chOff x="8720385" y="5342177"/>
            <a:chExt cx="842795" cy="921747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4472A29-35E2-4A25-9A97-9C0A8FC7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2529" y="5342177"/>
              <a:ext cx="457200" cy="457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BA7422-F6EC-4306-99E7-998B1201F4C8}"/>
                </a:ext>
              </a:extLst>
            </p:cNvPr>
            <p:cNvSpPr txBox="1"/>
            <p:nvPr/>
          </p:nvSpPr>
          <p:spPr>
            <a:xfrm>
              <a:off x="8720385" y="5740704"/>
              <a:ext cx="842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Text </a:t>
              </a:r>
            </a:p>
            <a:p>
              <a:pPr algn="ctr"/>
              <a:r>
                <a:rPr lang="en-US" sz="1400" dirty="0"/>
                <a:t>Analytics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9877BE-857C-409C-A901-98E39FEC8B2D}"/>
              </a:ext>
            </a:extLst>
          </p:cNvPr>
          <p:cNvGrpSpPr/>
          <p:nvPr/>
        </p:nvGrpSpPr>
        <p:grpSpPr>
          <a:xfrm>
            <a:off x="1472283" y="1090684"/>
            <a:ext cx="1683450" cy="1998355"/>
            <a:chOff x="1858917" y="1587877"/>
            <a:chExt cx="1683450" cy="199835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BCFF811-6626-4445-8559-83AA2D4F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3442" y="1587877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B97ED-9278-4599-BDCE-15AB4C8454A0}"/>
                </a:ext>
              </a:extLst>
            </p:cNvPr>
            <p:cNvSpPr txBox="1"/>
            <p:nvPr/>
          </p:nvSpPr>
          <p:spPr>
            <a:xfrm>
              <a:off x="1858917" y="2570569"/>
              <a:ext cx="16834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Blazor </a:t>
              </a:r>
            </a:p>
            <a:p>
              <a:pPr algn="ctr"/>
              <a:r>
                <a:rPr lang="en-US" sz="2000" b="1" dirty="0"/>
                <a:t>WebAssembly</a:t>
              </a:r>
            </a:p>
            <a:p>
              <a:pPr algn="ctr"/>
              <a:r>
                <a:rPr lang="en-US" sz="2000" b="1" dirty="0"/>
                <a:t>Web App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33000C5-B464-4834-B4BF-C8C1C510390D}"/>
              </a:ext>
            </a:extLst>
          </p:cNvPr>
          <p:cNvGrpSpPr/>
          <p:nvPr/>
        </p:nvGrpSpPr>
        <p:grpSpPr>
          <a:xfrm>
            <a:off x="5288627" y="1090684"/>
            <a:ext cx="1621419" cy="1690578"/>
            <a:chOff x="4982567" y="1587877"/>
            <a:chExt cx="1621419" cy="1690578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E17BA8A-2713-4E97-8E55-B30348C99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36076" y="1587877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00F8B9-B692-4639-8F6C-C69C61A8E57C}"/>
                </a:ext>
              </a:extLst>
            </p:cNvPr>
            <p:cNvSpPr txBox="1"/>
            <p:nvPr/>
          </p:nvSpPr>
          <p:spPr>
            <a:xfrm>
              <a:off x="4982567" y="2570569"/>
              <a:ext cx="16214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ASP.NET Core </a:t>
              </a:r>
            </a:p>
            <a:p>
              <a:pPr algn="ctr"/>
              <a:r>
                <a:rPr lang="en-US" sz="2000" b="1" dirty="0"/>
                <a:t>API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782370-43D0-4429-B650-221ACE4A3E4E}"/>
              </a:ext>
            </a:extLst>
          </p:cNvPr>
          <p:cNvGrpSpPr/>
          <p:nvPr/>
        </p:nvGrpSpPr>
        <p:grpSpPr>
          <a:xfrm>
            <a:off x="9219987" y="1090684"/>
            <a:ext cx="1287432" cy="1690578"/>
            <a:chOff x="7626580" y="1587877"/>
            <a:chExt cx="1287432" cy="169057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8BFF0A3-0384-49D7-A06F-6459C82DB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3096" y="1587877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1EB70C-AE3C-4642-82F3-1D9D9E33563D}"/>
                </a:ext>
              </a:extLst>
            </p:cNvPr>
            <p:cNvSpPr txBox="1"/>
            <p:nvPr/>
          </p:nvSpPr>
          <p:spPr>
            <a:xfrm>
              <a:off x="7626580" y="2570569"/>
              <a:ext cx="1287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.NET Core </a:t>
              </a:r>
            </a:p>
            <a:p>
              <a:pPr algn="ctr"/>
              <a:r>
                <a:rPr lang="en-US" sz="2000" b="1" dirty="0"/>
                <a:t>Service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39FB6-B9F7-408C-8897-3EAFC46912A4}"/>
              </a:ext>
            </a:extLst>
          </p:cNvPr>
          <p:cNvGrpSpPr/>
          <p:nvPr/>
        </p:nvGrpSpPr>
        <p:grpSpPr>
          <a:xfrm>
            <a:off x="5772902" y="5307766"/>
            <a:ext cx="738857" cy="969496"/>
            <a:chOff x="5729908" y="4539367"/>
            <a:chExt cx="738857" cy="96949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AB3F41-EDD6-4C83-ABB0-60693D9D0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70736" y="4539367"/>
              <a:ext cx="457200" cy="4572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E23BDD-B613-4C59-A542-905462B2BD2E}"/>
                </a:ext>
              </a:extLst>
            </p:cNvPr>
            <p:cNvSpPr txBox="1"/>
            <p:nvPr/>
          </p:nvSpPr>
          <p:spPr>
            <a:xfrm>
              <a:off x="5729908" y="4985643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Queue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4BD568-A4E9-4A7B-8E17-7430A51D5879}"/>
              </a:ext>
            </a:extLst>
          </p:cNvPr>
          <p:cNvGrpSpPr/>
          <p:nvPr/>
        </p:nvGrpSpPr>
        <p:grpSpPr>
          <a:xfrm>
            <a:off x="10328458" y="5342177"/>
            <a:ext cx="753732" cy="814026"/>
            <a:chOff x="10328458" y="5342177"/>
            <a:chExt cx="753732" cy="814026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771989-461D-4E47-B0CF-38B3EAF0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89093" y="5342177"/>
              <a:ext cx="457200" cy="4572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20DAB5-AE5F-4D22-9EAD-CEE633BD1A44}"/>
                </a:ext>
              </a:extLst>
            </p:cNvPr>
            <p:cNvSpPr txBox="1"/>
            <p:nvPr/>
          </p:nvSpPr>
          <p:spPr>
            <a:xfrm>
              <a:off x="10328458" y="584842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Cosmos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2736F4-0A52-45B3-8169-5116667CB5B8}"/>
              </a:ext>
            </a:extLst>
          </p:cNvPr>
          <p:cNvCxnSpPr>
            <a:cxnSpLocks/>
            <a:stCxn id="36" idx="2"/>
            <a:endCxn id="11" idx="0"/>
          </p:cNvCxnSpPr>
          <p:nvPr/>
        </p:nvCxnSpPr>
        <p:spPr>
          <a:xfrm flipH="1">
            <a:off x="3078338" y="2781262"/>
            <a:ext cx="3020999" cy="2560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3CD431-49A6-47D9-ABC2-28CB2E855A4B}"/>
              </a:ext>
            </a:extLst>
          </p:cNvPr>
          <p:cNvCxnSpPr>
            <a:cxnSpLocks/>
            <a:stCxn id="38" idx="2"/>
            <a:endCxn id="91" idx="1"/>
          </p:cNvCxnSpPr>
          <p:nvPr/>
        </p:nvCxnSpPr>
        <p:spPr>
          <a:xfrm>
            <a:off x="9863703" y="2781262"/>
            <a:ext cx="1286897" cy="22429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A908E6-DC03-482E-8950-FD8EABE872B4}"/>
              </a:ext>
            </a:extLst>
          </p:cNvPr>
          <p:cNvSpPr txBox="1"/>
          <p:nvPr/>
        </p:nvSpPr>
        <p:spPr>
          <a:xfrm rot="3719516">
            <a:off x="9955477" y="3865191"/>
            <a:ext cx="1199367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⑦ Save Document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B1B200E2-6677-4E33-B82A-FEEBC49EA882}"/>
              </a:ext>
            </a:extLst>
          </p:cNvPr>
          <p:cNvSpPr txBox="1">
            <a:spLocks/>
          </p:cNvSpPr>
          <p:nvPr/>
        </p:nvSpPr>
        <p:spPr>
          <a:xfrm>
            <a:off x="429861" y="316060"/>
            <a:ext cx="10515600" cy="693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               Architecture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C6B026-2B39-4558-B073-0A8341810AE7}"/>
              </a:ext>
            </a:extLst>
          </p:cNvPr>
          <p:cNvGrpSpPr/>
          <p:nvPr/>
        </p:nvGrpSpPr>
        <p:grpSpPr>
          <a:xfrm>
            <a:off x="11279410" y="5342177"/>
            <a:ext cx="738857" cy="921747"/>
            <a:chOff x="11279410" y="5342177"/>
            <a:chExt cx="738857" cy="92174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0C3B2A-869F-4BA9-8B07-E9C27415A854}"/>
                </a:ext>
              </a:extLst>
            </p:cNvPr>
            <p:cNvSpPr txBox="1"/>
            <p:nvPr/>
          </p:nvSpPr>
          <p:spPr>
            <a:xfrm>
              <a:off x="11279410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Table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3AE748-A539-44AD-84C7-9FD71D63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0239" y="5342177"/>
              <a:ext cx="457200" cy="457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985461-1930-481D-92A1-6C83C7DD1751}"/>
              </a:ext>
            </a:extLst>
          </p:cNvPr>
          <p:cNvGrpSpPr/>
          <p:nvPr/>
        </p:nvGrpSpPr>
        <p:grpSpPr>
          <a:xfrm>
            <a:off x="2703016" y="5342177"/>
            <a:ext cx="738857" cy="921747"/>
            <a:chOff x="3192909" y="5342177"/>
            <a:chExt cx="738857" cy="92174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41FC26E-B7A9-455A-B0A0-52F994B03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9631" y="5342177"/>
              <a:ext cx="457200" cy="45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E2207-4ED6-4E16-AF80-07A52DBABA88}"/>
                </a:ext>
              </a:extLst>
            </p:cNvPr>
            <p:cNvSpPr txBox="1"/>
            <p:nvPr/>
          </p:nvSpPr>
          <p:spPr>
            <a:xfrm>
              <a:off x="3192909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Blob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B7E943-1844-4918-8AC6-078D9A2FB379}"/>
              </a:ext>
            </a:extLst>
          </p:cNvPr>
          <p:cNvSpPr/>
          <p:nvPr/>
        </p:nvSpPr>
        <p:spPr>
          <a:xfrm rot="5400000">
            <a:off x="10967720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Persistent Storage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F51BFD-93A7-4978-AC7D-AA588D77D537}"/>
              </a:ext>
            </a:extLst>
          </p:cNvPr>
          <p:cNvCxnSpPr>
            <a:cxnSpLocks/>
            <a:stCxn id="4" idx="0"/>
            <a:endCxn id="34" idx="2"/>
          </p:cNvCxnSpPr>
          <p:nvPr/>
        </p:nvCxnSpPr>
        <p:spPr>
          <a:xfrm flipV="1">
            <a:off x="635314" y="3089039"/>
            <a:ext cx="1678694" cy="229306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110EB4-05EA-4FCF-8E90-796A03681754}"/>
              </a:ext>
            </a:extLst>
          </p:cNvPr>
          <p:cNvGrpSpPr/>
          <p:nvPr/>
        </p:nvGrpSpPr>
        <p:grpSpPr>
          <a:xfrm>
            <a:off x="310257" y="5382105"/>
            <a:ext cx="650114" cy="921747"/>
            <a:chOff x="715717" y="5342177"/>
            <a:chExt cx="650114" cy="92174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869E566-19AA-45FB-84CD-42F8072AC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2174" y="5342177"/>
              <a:ext cx="457200" cy="457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3CD2E5-6BA8-4654-A024-0C1619C8E2E8}"/>
                </a:ext>
              </a:extLst>
            </p:cNvPr>
            <p:cNvSpPr txBox="1"/>
            <p:nvPr/>
          </p:nvSpPr>
          <p:spPr>
            <a:xfrm>
              <a:off x="715717" y="5740704"/>
              <a:ext cx="650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App</a:t>
              </a:r>
            </a:p>
            <a:p>
              <a:pPr algn="ctr"/>
              <a:r>
                <a:rPr lang="en-US" sz="1400" dirty="0"/>
                <a:t>Config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75FCCE-FB7A-4BB5-BD32-A76429D85DCC}"/>
              </a:ext>
            </a:extLst>
          </p:cNvPr>
          <p:cNvSpPr txBox="1"/>
          <p:nvPr/>
        </p:nvSpPr>
        <p:spPr>
          <a:xfrm rot="19124622">
            <a:off x="4130845" y="3805618"/>
            <a:ext cx="134363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② Add Image to Blob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1B6FFB6-989F-409A-8892-C0BB5B2377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731901" y="-1181669"/>
            <a:ext cx="476250" cy="4762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6D9978E-3935-421E-AAC6-0E7BEF9280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609721" y="-1194445"/>
            <a:ext cx="476250" cy="4762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2FED100-0E78-4DC4-9BF2-AA5E01E8ED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056054" y="-1403065"/>
            <a:ext cx="723900" cy="9525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3AA4ED-793B-476B-8422-2A6CDC0AE243}"/>
              </a:ext>
            </a:extLst>
          </p:cNvPr>
          <p:cNvSpPr/>
          <p:nvPr/>
        </p:nvSpPr>
        <p:spPr>
          <a:xfrm rot="5400000">
            <a:off x="8551467" y="5553939"/>
            <a:ext cx="365760" cy="2051206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DBBF902-DBAC-4B6C-BFF6-E09660B2A93C}"/>
              </a:ext>
            </a:extLst>
          </p:cNvPr>
          <p:cNvSpPr/>
          <p:nvPr/>
        </p:nvSpPr>
        <p:spPr>
          <a:xfrm rot="5400000">
            <a:off x="5572681" y="4992121"/>
            <a:ext cx="365760" cy="3174841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55FA1FD-E8AD-4DC5-8DF4-F7A2462727FF}"/>
              </a:ext>
            </a:extLst>
          </p:cNvPr>
          <p:cNvSpPr/>
          <p:nvPr/>
        </p:nvSpPr>
        <p:spPr>
          <a:xfrm rot="5400000">
            <a:off x="2895458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Image Storage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9584A-787F-470E-A627-F62422925F07}"/>
              </a:ext>
            </a:extLst>
          </p:cNvPr>
          <p:cNvSpPr/>
          <p:nvPr/>
        </p:nvSpPr>
        <p:spPr>
          <a:xfrm rot="5400000">
            <a:off x="857894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Config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3A1F46-E511-43DB-914F-733AF247F4F5}"/>
              </a:ext>
            </a:extLst>
          </p:cNvPr>
          <p:cNvGrpSpPr/>
          <p:nvPr/>
        </p:nvGrpSpPr>
        <p:grpSpPr>
          <a:xfrm>
            <a:off x="4786481" y="5342177"/>
            <a:ext cx="822662" cy="945620"/>
            <a:chOff x="4904308" y="5334970"/>
            <a:chExt cx="822662" cy="94562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0D09DD-852D-44B2-B701-804FDD947D9E}"/>
                </a:ext>
              </a:extLst>
            </p:cNvPr>
            <p:cNvSpPr txBox="1"/>
            <p:nvPr/>
          </p:nvSpPr>
          <p:spPr>
            <a:xfrm>
              <a:off x="4904308" y="5757370"/>
              <a:ext cx="8226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Azure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A2F08730-2D0E-4923-A952-A788E5952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064745" y="5334970"/>
              <a:ext cx="457200" cy="457200"/>
            </a:xfrm>
            <a:prstGeom prst="rect">
              <a:avLst/>
            </a:prstGeom>
          </p:spPr>
        </p:pic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6E7608A-FBFD-4BA7-9711-1705A5BCC148}"/>
              </a:ext>
            </a:extLst>
          </p:cNvPr>
          <p:cNvSpPr/>
          <p:nvPr/>
        </p:nvSpPr>
        <p:spPr>
          <a:xfrm rot="5400000">
            <a:off x="11047772" y="4375741"/>
            <a:ext cx="205656" cy="1502580"/>
          </a:xfrm>
          <a:prstGeom prst="roundRect">
            <a:avLst/>
          </a:prstGeom>
          <a:solidFill>
            <a:srgbClr val="008AD7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Provider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AB480B-8ECA-4A4E-9B6B-6A4370D0DA6B}"/>
              </a:ext>
            </a:extLst>
          </p:cNvPr>
          <p:cNvCxnSpPr>
            <a:cxnSpLocks/>
            <a:stCxn id="36" idx="2"/>
            <a:endCxn id="86" idx="1"/>
          </p:cNvCxnSpPr>
          <p:nvPr/>
        </p:nvCxnSpPr>
        <p:spPr>
          <a:xfrm>
            <a:off x="6099337" y="2781262"/>
            <a:ext cx="430120" cy="221235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4F346D-C768-45AF-90B6-3DCA01F03F9E}"/>
              </a:ext>
            </a:extLst>
          </p:cNvPr>
          <p:cNvCxnSpPr>
            <a:cxnSpLocks/>
            <a:stCxn id="86" idx="1"/>
            <a:endCxn id="38" idx="1"/>
          </p:cNvCxnSpPr>
          <p:nvPr/>
        </p:nvCxnSpPr>
        <p:spPr>
          <a:xfrm flipV="1">
            <a:off x="6529457" y="2427319"/>
            <a:ext cx="2690530" cy="256629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C3498FE-E1DB-42D1-A8F0-B73DDA033A13}"/>
              </a:ext>
            </a:extLst>
          </p:cNvPr>
          <p:cNvCxnSpPr>
            <a:stCxn id="38" idx="2"/>
            <a:endCxn id="17" idx="0"/>
          </p:cNvCxnSpPr>
          <p:nvPr/>
        </p:nvCxnSpPr>
        <p:spPr>
          <a:xfrm flipH="1">
            <a:off x="8173238" y="2781262"/>
            <a:ext cx="1690465" cy="2560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9D6403-E388-400D-AD88-45BCE0741EB0}"/>
              </a:ext>
            </a:extLst>
          </p:cNvPr>
          <p:cNvCxnSpPr>
            <a:stCxn id="38" idx="2"/>
            <a:endCxn id="30" idx="0"/>
          </p:cNvCxnSpPr>
          <p:nvPr/>
        </p:nvCxnSpPr>
        <p:spPr>
          <a:xfrm flipH="1">
            <a:off x="9141129" y="2781262"/>
            <a:ext cx="722574" cy="2560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0E10F1A-1421-4DC7-A0B9-F980391AC4A1}"/>
              </a:ext>
            </a:extLst>
          </p:cNvPr>
          <p:cNvGrpSpPr/>
          <p:nvPr/>
        </p:nvGrpSpPr>
        <p:grpSpPr>
          <a:xfrm>
            <a:off x="4099068" y="5344368"/>
            <a:ext cx="713658" cy="919556"/>
            <a:chOff x="4137914" y="5348656"/>
            <a:chExt cx="713658" cy="919556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D1BCDD3-2C74-44BF-B377-BD94E79B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267025" y="5348656"/>
              <a:ext cx="457200" cy="457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D63D1-29B6-4F4B-87C2-109A6EBDCCDB}"/>
                </a:ext>
              </a:extLst>
            </p:cNvPr>
            <p:cNvSpPr txBox="1"/>
            <p:nvPr/>
          </p:nvSpPr>
          <p:spPr>
            <a:xfrm>
              <a:off x="4137914" y="5744992"/>
              <a:ext cx="7136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SignalR</a:t>
              </a:r>
            </a:p>
            <a:p>
              <a:pPr algn="ctr"/>
              <a:r>
                <a:rPr lang="en-US" sz="1400" dirty="0"/>
                <a:t>Service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B215CD-A99F-415A-A609-DAD3C06C0B1E}"/>
              </a:ext>
            </a:extLst>
          </p:cNvPr>
          <p:cNvCxnSpPr>
            <a:cxnSpLocks/>
            <a:stCxn id="65" idx="0"/>
            <a:endCxn id="5" idx="3"/>
          </p:cNvCxnSpPr>
          <p:nvPr/>
        </p:nvCxnSpPr>
        <p:spPr>
          <a:xfrm flipH="1" flipV="1">
            <a:off x="2771208" y="1547884"/>
            <a:ext cx="1685571" cy="379648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8B7708-D113-4DB5-AABA-7E8523E2B8F6}"/>
              </a:ext>
            </a:extLst>
          </p:cNvPr>
          <p:cNvCxnSpPr>
            <a:cxnSpLocks/>
            <a:stCxn id="86" idx="2"/>
            <a:endCxn id="57" idx="3"/>
          </p:cNvCxnSpPr>
          <p:nvPr/>
        </p:nvCxnSpPr>
        <p:spPr>
          <a:xfrm flipH="1">
            <a:off x="5404118" y="5096440"/>
            <a:ext cx="374049" cy="4743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0ABD7B-C008-41BC-870F-1099CF170A02}"/>
              </a:ext>
            </a:extLst>
          </p:cNvPr>
          <p:cNvCxnSpPr>
            <a:stCxn id="57" idx="1"/>
            <a:endCxn id="65" idx="3"/>
          </p:cNvCxnSpPr>
          <p:nvPr/>
        </p:nvCxnSpPr>
        <p:spPr>
          <a:xfrm flipH="1">
            <a:off x="4685379" y="5570777"/>
            <a:ext cx="261539" cy="219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D686F3-4C56-405B-AB35-36845F7DBF9A}"/>
              </a:ext>
            </a:extLst>
          </p:cNvPr>
          <p:cNvSpPr txBox="1"/>
          <p:nvPr/>
        </p:nvSpPr>
        <p:spPr>
          <a:xfrm>
            <a:off x="4435395" y="4948215"/>
            <a:ext cx="1223149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⑨Trigger Function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4570DA-0E2E-491E-8AF1-DA3C3B3B578A}"/>
              </a:ext>
            </a:extLst>
          </p:cNvPr>
          <p:cNvSpPr txBox="1"/>
          <p:nvPr/>
        </p:nvSpPr>
        <p:spPr>
          <a:xfrm rot="3906822">
            <a:off x="3083513" y="3412236"/>
            <a:ext cx="1223149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⑩ Send Sentiment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91816-087C-4F04-B31E-D8BE3645B2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461397"/>
            <a:ext cx="3440506" cy="42228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97202DE-45C6-472E-9874-769A0F01934A}"/>
              </a:ext>
            </a:extLst>
          </p:cNvPr>
          <p:cNvGrpSpPr/>
          <p:nvPr/>
        </p:nvGrpSpPr>
        <p:grpSpPr>
          <a:xfrm>
            <a:off x="1201201" y="5342177"/>
            <a:ext cx="560987" cy="961675"/>
            <a:chOff x="1308867" y="5342177"/>
            <a:chExt cx="560987" cy="961675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EDA5241-EFA2-4DAA-84EB-4F08B78C1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357161" y="5342177"/>
              <a:ext cx="457200" cy="4572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E158B3E-E47B-4572-BACA-E19F06977196}"/>
                </a:ext>
              </a:extLst>
            </p:cNvPr>
            <p:cNvSpPr txBox="1"/>
            <p:nvPr/>
          </p:nvSpPr>
          <p:spPr>
            <a:xfrm>
              <a:off x="1308867" y="5780632"/>
              <a:ext cx="560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Key</a:t>
              </a:r>
            </a:p>
            <a:p>
              <a:pPr algn="ctr"/>
              <a:r>
                <a:rPr lang="en-US" sz="1400" dirty="0"/>
                <a:t>Vault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58811D-C8D4-4932-94FE-5B944E571D81}"/>
              </a:ext>
            </a:extLst>
          </p:cNvPr>
          <p:cNvGrpSpPr/>
          <p:nvPr/>
        </p:nvGrpSpPr>
        <p:grpSpPr>
          <a:xfrm>
            <a:off x="6578134" y="5315414"/>
            <a:ext cx="708912" cy="993736"/>
            <a:chOff x="6340940" y="5310116"/>
            <a:chExt cx="708912" cy="993736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30057C2-B57B-41A9-92FC-154CC9CE2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466796" y="5310116"/>
              <a:ext cx="457200" cy="45720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BBAF0EE-17AA-4E65-A222-34AF70300714}"/>
                </a:ext>
              </a:extLst>
            </p:cNvPr>
            <p:cNvSpPr txBox="1"/>
            <p:nvPr/>
          </p:nvSpPr>
          <p:spPr>
            <a:xfrm>
              <a:off x="6340940" y="5780632"/>
              <a:ext cx="708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Service</a:t>
              </a:r>
            </a:p>
            <a:p>
              <a:pPr algn="ctr"/>
              <a:r>
                <a:rPr lang="en-US" sz="1400" dirty="0"/>
                <a:t>Bus</a:t>
              </a:r>
            </a:p>
          </p:txBody>
        </p:sp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6B0A01C-195A-499F-9726-457801CCC3A8}"/>
              </a:ext>
            </a:extLst>
          </p:cNvPr>
          <p:cNvSpPr/>
          <p:nvPr/>
        </p:nvSpPr>
        <p:spPr>
          <a:xfrm rot="5400000">
            <a:off x="6426629" y="4345150"/>
            <a:ext cx="205656" cy="1502580"/>
          </a:xfrm>
          <a:prstGeom prst="roundRect">
            <a:avLst/>
          </a:prstGeom>
          <a:solidFill>
            <a:srgbClr val="008AD7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Provider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C64D62E-D6FF-4208-BF14-EDA689EECB5D}"/>
              </a:ext>
            </a:extLst>
          </p:cNvPr>
          <p:cNvCxnSpPr>
            <a:cxnSpLocks/>
            <a:stCxn id="38" idx="1"/>
            <a:endCxn id="86" idx="0"/>
          </p:cNvCxnSpPr>
          <p:nvPr/>
        </p:nvCxnSpPr>
        <p:spPr>
          <a:xfrm flipH="1">
            <a:off x="7280747" y="2427319"/>
            <a:ext cx="1939240" cy="26691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5A85F-3D2D-4664-AAFF-013D9888FED1}"/>
              </a:ext>
            </a:extLst>
          </p:cNvPr>
          <p:cNvSpPr txBox="1"/>
          <p:nvPr/>
        </p:nvSpPr>
        <p:spPr>
          <a:xfrm rot="18368898">
            <a:off x="7348396" y="3874034"/>
            <a:ext cx="1470694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⑧ Sentiment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03F349-B017-40C1-A028-FE37E9AA7668}"/>
              </a:ext>
            </a:extLst>
          </p:cNvPr>
          <p:cNvSpPr txBox="1"/>
          <p:nvPr/>
        </p:nvSpPr>
        <p:spPr>
          <a:xfrm rot="18972815">
            <a:off x="7066250" y="3620084"/>
            <a:ext cx="132279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④ Receive 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266CD3-EC5F-4A54-9964-C097FECB45D4}"/>
              </a:ext>
            </a:extLst>
          </p:cNvPr>
          <p:cNvSpPr txBox="1"/>
          <p:nvPr/>
        </p:nvSpPr>
        <p:spPr>
          <a:xfrm rot="18363785">
            <a:off x="707660" y="4246648"/>
            <a:ext cx="137088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Set Image Border Style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80F5EC-63C7-4E4B-A4C2-6C3065E460C6}"/>
              </a:ext>
            </a:extLst>
          </p:cNvPr>
          <p:cNvSpPr txBox="1"/>
          <p:nvPr/>
        </p:nvSpPr>
        <p:spPr>
          <a:xfrm rot="4772701">
            <a:off x="5803500" y="3712490"/>
            <a:ext cx="1079142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③ Add Message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7BE764-6941-4AF1-B756-681416067B54}"/>
              </a:ext>
            </a:extLst>
          </p:cNvPr>
          <p:cNvSpPr txBox="1"/>
          <p:nvPr/>
        </p:nvSpPr>
        <p:spPr>
          <a:xfrm rot="17322179">
            <a:off x="8823996" y="4300436"/>
            <a:ext cx="1140056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⑥ Get Sentiment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E45D37-FAE6-47F3-B707-78188CE61324}"/>
              </a:ext>
            </a:extLst>
          </p:cNvPr>
          <p:cNvSpPr txBox="1"/>
          <p:nvPr/>
        </p:nvSpPr>
        <p:spPr>
          <a:xfrm rot="18416095">
            <a:off x="8384838" y="4140038"/>
            <a:ext cx="100380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⑤ Extract Text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2F66C88-5C9D-47EE-B9C9-D78C8E4A0644}"/>
              </a:ext>
            </a:extLst>
          </p:cNvPr>
          <p:cNvSpPr txBox="1"/>
          <p:nvPr/>
        </p:nvSpPr>
        <p:spPr>
          <a:xfrm>
            <a:off x="1090971" y="5071325"/>
            <a:ext cx="82266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Secret Store</a:t>
            </a:r>
          </a:p>
        </p:txBody>
      </p:sp>
    </p:spTree>
    <p:extLst>
      <p:ext uri="{BB962C8B-B14F-4D97-AF65-F5344CB8AC3E}">
        <p14:creationId xmlns:p14="http://schemas.microsoft.com/office/powerpoint/2010/main" val="221233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1037F4-16F2-414F-A318-155C9799669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71208" y="2043184"/>
            <a:ext cx="287092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B99308-2C85-42AA-BB4F-3806917D7A3B}"/>
              </a:ext>
            </a:extLst>
          </p:cNvPr>
          <p:cNvSpPr txBox="1"/>
          <p:nvPr/>
        </p:nvSpPr>
        <p:spPr>
          <a:xfrm>
            <a:off x="3562337" y="1811848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① Post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C82B98-8EAC-46D9-8F43-C1A5514FA741}"/>
              </a:ext>
            </a:extLst>
          </p:cNvPr>
          <p:cNvGrpSpPr/>
          <p:nvPr/>
        </p:nvGrpSpPr>
        <p:grpSpPr>
          <a:xfrm>
            <a:off x="7679672" y="5342177"/>
            <a:ext cx="977512" cy="921747"/>
            <a:chOff x="7679672" y="5342177"/>
            <a:chExt cx="977512" cy="921747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01EC531-6186-4921-A33D-CCFFCC008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4638" y="5342177"/>
              <a:ext cx="457200" cy="45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35976-6392-46BE-8CF7-2D7CE82B4259}"/>
                </a:ext>
              </a:extLst>
            </p:cNvPr>
            <p:cNvSpPr txBox="1"/>
            <p:nvPr/>
          </p:nvSpPr>
          <p:spPr>
            <a:xfrm>
              <a:off x="7679672" y="5740704"/>
              <a:ext cx="9775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Form </a:t>
              </a:r>
            </a:p>
            <a:p>
              <a:pPr algn="ctr"/>
              <a:r>
                <a:rPr lang="en-US" sz="1400" dirty="0"/>
                <a:t>Recognizer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896A0B-A185-49BA-94ED-E97A3A905D65}"/>
              </a:ext>
            </a:extLst>
          </p:cNvPr>
          <p:cNvGrpSpPr/>
          <p:nvPr/>
        </p:nvGrpSpPr>
        <p:grpSpPr>
          <a:xfrm>
            <a:off x="8720385" y="5342177"/>
            <a:ext cx="842795" cy="921747"/>
            <a:chOff x="8720385" y="5342177"/>
            <a:chExt cx="842795" cy="921747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4472A29-35E2-4A25-9A97-9C0A8FC7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2529" y="5342177"/>
              <a:ext cx="457200" cy="457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BA7422-F6EC-4306-99E7-998B1201F4C8}"/>
                </a:ext>
              </a:extLst>
            </p:cNvPr>
            <p:cNvSpPr txBox="1"/>
            <p:nvPr/>
          </p:nvSpPr>
          <p:spPr>
            <a:xfrm>
              <a:off x="8720385" y="5740704"/>
              <a:ext cx="842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Text </a:t>
              </a:r>
            </a:p>
            <a:p>
              <a:pPr algn="ctr"/>
              <a:r>
                <a:rPr lang="en-US" sz="1400" dirty="0"/>
                <a:t>Analytics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9877BE-857C-409C-A901-98E39FEC8B2D}"/>
              </a:ext>
            </a:extLst>
          </p:cNvPr>
          <p:cNvGrpSpPr/>
          <p:nvPr/>
        </p:nvGrpSpPr>
        <p:grpSpPr>
          <a:xfrm>
            <a:off x="1472283" y="1585984"/>
            <a:ext cx="1683450" cy="1998355"/>
            <a:chOff x="1858917" y="1587877"/>
            <a:chExt cx="1683450" cy="199835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BCFF811-6626-4445-8559-83AA2D4F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3442" y="1587877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B97ED-9278-4599-BDCE-15AB4C8454A0}"/>
                </a:ext>
              </a:extLst>
            </p:cNvPr>
            <p:cNvSpPr txBox="1"/>
            <p:nvPr/>
          </p:nvSpPr>
          <p:spPr>
            <a:xfrm>
              <a:off x="1858917" y="2570569"/>
              <a:ext cx="16834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Blazor </a:t>
              </a:r>
            </a:p>
            <a:p>
              <a:pPr algn="ctr"/>
              <a:r>
                <a:rPr lang="en-US" sz="2000" b="1" dirty="0"/>
                <a:t>WebAssembly</a:t>
              </a:r>
            </a:p>
            <a:p>
              <a:pPr algn="ctr"/>
              <a:r>
                <a:rPr lang="en-US" sz="2000" b="1" dirty="0"/>
                <a:t>Web App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33000C5-B464-4834-B4BF-C8C1C510390D}"/>
              </a:ext>
            </a:extLst>
          </p:cNvPr>
          <p:cNvGrpSpPr/>
          <p:nvPr/>
        </p:nvGrpSpPr>
        <p:grpSpPr>
          <a:xfrm>
            <a:off x="5288627" y="1585984"/>
            <a:ext cx="1621419" cy="1690578"/>
            <a:chOff x="4982567" y="1587877"/>
            <a:chExt cx="1621419" cy="1690578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E17BA8A-2713-4E97-8E55-B30348C99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36076" y="1587877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00F8B9-B692-4639-8F6C-C69C61A8E57C}"/>
                </a:ext>
              </a:extLst>
            </p:cNvPr>
            <p:cNvSpPr txBox="1"/>
            <p:nvPr/>
          </p:nvSpPr>
          <p:spPr>
            <a:xfrm>
              <a:off x="4982567" y="2570569"/>
              <a:ext cx="16214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ASP.NET Core </a:t>
              </a:r>
            </a:p>
            <a:p>
              <a:pPr algn="ctr"/>
              <a:r>
                <a:rPr lang="en-US" sz="2000" b="1" dirty="0"/>
                <a:t>API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782370-43D0-4429-B650-221ACE4A3E4E}"/>
              </a:ext>
            </a:extLst>
          </p:cNvPr>
          <p:cNvGrpSpPr/>
          <p:nvPr/>
        </p:nvGrpSpPr>
        <p:grpSpPr>
          <a:xfrm>
            <a:off x="9219987" y="1585984"/>
            <a:ext cx="1287432" cy="1690578"/>
            <a:chOff x="7626580" y="1587877"/>
            <a:chExt cx="1287432" cy="169057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8BFF0A3-0384-49D7-A06F-6459C82DB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3096" y="1587877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1EB70C-AE3C-4642-82F3-1D9D9E33563D}"/>
                </a:ext>
              </a:extLst>
            </p:cNvPr>
            <p:cNvSpPr txBox="1"/>
            <p:nvPr/>
          </p:nvSpPr>
          <p:spPr>
            <a:xfrm>
              <a:off x="7626580" y="2570569"/>
              <a:ext cx="1287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.NET Core </a:t>
              </a:r>
            </a:p>
            <a:p>
              <a:pPr algn="ctr"/>
              <a:r>
                <a:rPr lang="en-US" sz="2000" b="1" dirty="0"/>
                <a:t>Service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39FB6-B9F7-408C-8897-3EAFC46912A4}"/>
              </a:ext>
            </a:extLst>
          </p:cNvPr>
          <p:cNvGrpSpPr/>
          <p:nvPr/>
        </p:nvGrpSpPr>
        <p:grpSpPr>
          <a:xfrm>
            <a:off x="5729908" y="4291717"/>
            <a:ext cx="738857" cy="969496"/>
            <a:chOff x="5729908" y="4539367"/>
            <a:chExt cx="738857" cy="96949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AB3F41-EDD6-4C83-ABB0-60693D9D0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70736" y="4539367"/>
              <a:ext cx="457200" cy="4572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E23BDD-B613-4C59-A542-905462B2BD2E}"/>
                </a:ext>
              </a:extLst>
            </p:cNvPr>
            <p:cNvSpPr txBox="1"/>
            <p:nvPr/>
          </p:nvSpPr>
          <p:spPr>
            <a:xfrm>
              <a:off x="5729908" y="4985643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Queue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4BD568-A4E9-4A7B-8E17-7430A51D5879}"/>
              </a:ext>
            </a:extLst>
          </p:cNvPr>
          <p:cNvGrpSpPr/>
          <p:nvPr/>
        </p:nvGrpSpPr>
        <p:grpSpPr>
          <a:xfrm>
            <a:off x="10328458" y="5342177"/>
            <a:ext cx="753732" cy="814026"/>
            <a:chOff x="10328458" y="5342177"/>
            <a:chExt cx="753732" cy="814026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771989-461D-4E47-B0CF-38B3EAF0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89093" y="5342177"/>
              <a:ext cx="457200" cy="4572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20DAB5-AE5F-4D22-9EAD-CEE633BD1A44}"/>
                </a:ext>
              </a:extLst>
            </p:cNvPr>
            <p:cNvSpPr txBox="1"/>
            <p:nvPr/>
          </p:nvSpPr>
          <p:spPr>
            <a:xfrm>
              <a:off x="10328458" y="584842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Cosmos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2736F4-0A52-45B3-8169-5116667CB5B8}"/>
              </a:ext>
            </a:extLst>
          </p:cNvPr>
          <p:cNvCxnSpPr>
            <a:cxnSpLocks/>
            <a:stCxn id="36" idx="2"/>
            <a:endCxn id="11" idx="0"/>
          </p:cNvCxnSpPr>
          <p:nvPr/>
        </p:nvCxnSpPr>
        <p:spPr>
          <a:xfrm flipH="1">
            <a:off x="3568231" y="3276562"/>
            <a:ext cx="2531106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266CD3-EC5F-4A54-9964-C097FECB45D4}"/>
              </a:ext>
            </a:extLst>
          </p:cNvPr>
          <p:cNvSpPr txBox="1"/>
          <p:nvPr/>
        </p:nvSpPr>
        <p:spPr>
          <a:xfrm rot="18292057">
            <a:off x="811023" y="4373843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 Image Border Style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80F5EC-63C7-4E4B-A4C2-6C3065E460C6}"/>
              </a:ext>
            </a:extLst>
          </p:cNvPr>
          <p:cNvSpPr txBox="1"/>
          <p:nvPr/>
        </p:nvSpPr>
        <p:spPr>
          <a:xfrm rot="5400000">
            <a:off x="5703936" y="3660961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③ Add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03F349-B017-40C1-A028-FE37E9AA7668}"/>
              </a:ext>
            </a:extLst>
          </p:cNvPr>
          <p:cNvSpPr txBox="1"/>
          <p:nvPr/>
        </p:nvSpPr>
        <p:spPr>
          <a:xfrm rot="19855075">
            <a:off x="7073385" y="3459044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④ Receive Messages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E45D37-FAE6-47F3-B707-78188CE61324}"/>
              </a:ext>
            </a:extLst>
          </p:cNvPr>
          <p:cNvSpPr txBox="1"/>
          <p:nvPr/>
        </p:nvSpPr>
        <p:spPr>
          <a:xfrm rot="18628686">
            <a:off x="8194593" y="43117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⑤ Extract Text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7BE764-6941-4AF1-B756-681416067B54}"/>
              </a:ext>
            </a:extLst>
          </p:cNvPr>
          <p:cNvSpPr txBox="1"/>
          <p:nvPr/>
        </p:nvSpPr>
        <p:spPr>
          <a:xfrm rot="17458839">
            <a:off x="8696064" y="4487947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⑥ Get Sentiment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3CD431-49A6-47D9-ABC2-28CB2E855A4B}"/>
              </a:ext>
            </a:extLst>
          </p:cNvPr>
          <p:cNvCxnSpPr>
            <a:cxnSpLocks/>
            <a:stCxn id="38" idx="2"/>
            <a:endCxn id="91" idx="1"/>
          </p:cNvCxnSpPr>
          <p:nvPr/>
        </p:nvCxnSpPr>
        <p:spPr>
          <a:xfrm>
            <a:off x="9863703" y="3276562"/>
            <a:ext cx="1286897" cy="17476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A908E6-DC03-482E-8950-FD8EABE872B4}"/>
              </a:ext>
            </a:extLst>
          </p:cNvPr>
          <p:cNvSpPr txBox="1"/>
          <p:nvPr/>
        </p:nvSpPr>
        <p:spPr>
          <a:xfrm rot="3306772">
            <a:off x="9942892" y="3909176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⑦ Save Document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B1B200E2-6677-4E33-B82A-FEEBC49EA882}"/>
              </a:ext>
            </a:extLst>
          </p:cNvPr>
          <p:cNvSpPr txBox="1">
            <a:spLocks/>
          </p:cNvSpPr>
          <p:nvPr/>
        </p:nvSpPr>
        <p:spPr>
          <a:xfrm>
            <a:off x="429861" y="316060"/>
            <a:ext cx="10515600" cy="693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               Architecture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C6B026-2B39-4558-B073-0A8341810AE7}"/>
              </a:ext>
            </a:extLst>
          </p:cNvPr>
          <p:cNvGrpSpPr/>
          <p:nvPr/>
        </p:nvGrpSpPr>
        <p:grpSpPr>
          <a:xfrm>
            <a:off x="11279410" y="5342177"/>
            <a:ext cx="738857" cy="921747"/>
            <a:chOff x="11279410" y="5342177"/>
            <a:chExt cx="738857" cy="92174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0C3B2A-869F-4BA9-8B07-E9C27415A854}"/>
                </a:ext>
              </a:extLst>
            </p:cNvPr>
            <p:cNvSpPr txBox="1"/>
            <p:nvPr/>
          </p:nvSpPr>
          <p:spPr>
            <a:xfrm>
              <a:off x="11279410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Table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3AE748-A539-44AD-84C7-9FD71D63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0239" y="5342177"/>
              <a:ext cx="457200" cy="457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985461-1930-481D-92A1-6C83C7DD1751}"/>
              </a:ext>
            </a:extLst>
          </p:cNvPr>
          <p:cNvGrpSpPr/>
          <p:nvPr/>
        </p:nvGrpSpPr>
        <p:grpSpPr>
          <a:xfrm>
            <a:off x="3192909" y="5342177"/>
            <a:ext cx="738857" cy="921747"/>
            <a:chOff x="3192909" y="5342177"/>
            <a:chExt cx="738857" cy="92174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41FC26E-B7A9-455A-B0A0-52F994B03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9631" y="5342177"/>
              <a:ext cx="457200" cy="45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E2207-4ED6-4E16-AF80-07A52DBABA88}"/>
                </a:ext>
              </a:extLst>
            </p:cNvPr>
            <p:cNvSpPr txBox="1"/>
            <p:nvPr/>
          </p:nvSpPr>
          <p:spPr>
            <a:xfrm>
              <a:off x="3192909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Blob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B7E943-1844-4918-8AC6-078D9A2FB379}"/>
              </a:ext>
            </a:extLst>
          </p:cNvPr>
          <p:cNvSpPr/>
          <p:nvPr/>
        </p:nvSpPr>
        <p:spPr>
          <a:xfrm rot="5400000">
            <a:off x="10967720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Persistent Storage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F51BFD-93A7-4978-AC7D-AA588D77D537}"/>
              </a:ext>
            </a:extLst>
          </p:cNvPr>
          <p:cNvCxnSpPr>
            <a:cxnSpLocks/>
            <a:stCxn id="4" idx="0"/>
            <a:endCxn id="34" idx="2"/>
          </p:cNvCxnSpPr>
          <p:nvPr/>
        </p:nvCxnSpPr>
        <p:spPr>
          <a:xfrm flipV="1">
            <a:off x="1040774" y="3584339"/>
            <a:ext cx="1273234" cy="175783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110EB4-05EA-4FCF-8E90-796A03681754}"/>
              </a:ext>
            </a:extLst>
          </p:cNvPr>
          <p:cNvGrpSpPr/>
          <p:nvPr/>
        </p:nvGrpSpPr>
        <p:grpSpPr>
          <a:xfrm>
            <a:off x="715717" y="5342177"/>
            <a:ext cx="650114" cy="921747"/>
            <a:chOff x="715717" y="5342177"/>
            <a:chExt cx="650114" cy="92174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869E566-19AA-45FB-84CD-42F8072AC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2174" y="5342177"/>
              <a:ext cx="457200" cy="457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3CD2E5-6BA8-4654-A024-0C1619C8E2E8}"/>
                </a:ext>
              </a:extLst>
            </p:cNvPr>
            <p:cNvSpPr txBox="1"/>
            <p:nvPr/>
          </p:nvSpPr>
          <p:spPr>
            <a:xfrm>
              <a:off x="715717" y="5740704"/>
              <a:ext cx="650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App</a:t>
              </a:r>
            </a:p>
            <a:p>
              <a:pPr algn="ctr"/>
              <a:r>
                <a:rPr lang="en-US" sz="1400" dirty="0"/>
                <a:t>Config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75FCCE-FB7A-4BB5-BD32-A76429D85DCC}"/>
              </a:ext>
            </a:extLst>
          </p:cNvPr>
          <p:cNvSpPr txBox="1"/>
          <p:nvPr/>
        </p:nvSpPr>
        <p:spPr>
          <a:xfrm rot="19144292">
            <a:off x="4523969" y="3677148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② Add Image to Blob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1B6FFB6-989F-409A-8892-C0BB5B2377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731901" y="-1181669"/>
            <a:ext cx="476250" cy="4762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6D9978E-3935-421E-AAC6-0E7BEF9280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609721" y="-1194445"/>
            <a:ext cx="476250" cy="4762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2FED100-0E78-4DC4-9BF2-AA5E01E8ED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056054" y="-1403065"/>
            <a:ext cx="723900" cy="9525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3AA4ED-793B-476B-8422-2A6CDC0AE243}"/>
              </a:ext>
            </a:extLst>
          </p:cNvPr>
          <p:cNvSpPr/>
          <p:nvPr/>
        </p:nvSpPr>
        <p:spPr>
          <a:xfrm rot="5400000">
            <a:off x="8551467" y="5553939"/>
            <a:ext cx="365760" cy="2051206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DBBF902-DBAC-4B6C-BFF6-E09660B2A93C}"/>
              </a:ext>
            </a:extLst>
          </p:cNvPr>
          <p:cNvSpPr/>
          <p:nvPr/>
        </p:nvSpPr>
        <p:spPr>
          <a:xfrm rot="5400000">
            <a:off x="5984160" y="5403601"/>
            <a:ext cx="365760" cy="2351881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55FA1FD-E8AD-4DC5-8DF4-F7A2462727FF}"/>
              </a:ext>
            </a:extLst>
          </p:cNvPr>
          <p:cNvSpPr/>
          <p:nvPr/>
        </p:nvSpPr>
        <p:spPr>
          <a:xfrm rot="5400000">
            <a:off x="3385351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Image Storage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9584A-787F-470E-A627-F62422925F07}"/>
              </a:ext>
            </a:extLst>
          </p:cNvPr>
          <p:cNvSpPr/>
          <p:nvPr/>
        </p:nvSpPr>
        <p:spPr>
          <a:xfrm rot="5400000">
            <a:off x="857894" y="5665142"/>
            <a:ext cx="365760" cy="1828800"/>
          </a:xfrm>
          <a:prstGeom prst="roundRect">
            <a:avLst/>
          </a:prstGeom>
          <a:solidFill>
            <a:srgbClr val="008A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Config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45C0B6-F686-441A-B555-1B646FAF620A}"/>
              </a:ext>
            </a:extLst>
          </p:cNvPr>
          <p:cNvGrpSpPr/>
          <p:nvPr/>
        </p:nvGrpSpPr>
        <p:grpSpPr>
          <a:xfrm>
            <a:off x="6577469" y="5342177"/>
            <a:ext cx="822662" cy="921747"/>
            <a:chOff x="6520319" y="5342177"/>
            <a:chExt cx="822662" cy="92174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0D09DD-852D-44B2-B701-804FDD947D9E}"/>
                </a:ext>
              </a:extLst>
            </p:cNvPr>
            <p:cNvSpPr txBox="1"/>
            <p:nvPr/>
          </p:nvSpPr>
          <p:spPr>
            <a:xfrm>
              <a:off x="6520319" y="5740704"/>
              <a:ext cx="8226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Azure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A2F08730-2D0E-4923-A952-A788E5952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651857" y="5342177"/>
              <a:ext cx="457200" cy="457200"/>
            </a:xfrm>
            <a:prstGeom prst="rect">
              <a:avLst/>
            </a:prstGeom>
          </p:spPr>
        </p:pic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6E7608A-FBFD-4BA7-9711-1705A5BCC148}"/>
              </a:ext>
            </a:extLst>
          </p:cNvPr>
          <p:cNvSpPr/>
          <p:nvPr/>
        </p:nvSpPr>
        <p:spPr>
          <a:xfrm rot="5400000">
            <a:off x="11047772" y="4375741"/>
            <a:ext cx="205656" cy="1502580"/>
          </a:xfrm>
          <a:prstGeom prst="roundRect">
            <a:avLst/>
          </a:prstGeom>
          <a:solidFill>
            <a:srgbClr val="008AD7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Provider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AB480B-8ECA-4A4E-9B6B-6A4370D0DA6B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6099336" y="3276562"/>
            <a:ext cx="1" cy="101515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4F346D-C768-45AF-90B6-3DCA01F03F9E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6327936" y="2922619"/>
            <a:ext cx="2892051" cy="159769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C3498FE-E1DB-42D1-A8F0-B73DDA033A13}"/>
              </a:ext>
            </a:extLst>
          </p:cNvPr>
          <p:cNvCxnSpPr>
            <a:stCxn id="38" idx="2"/>
            <a:endCxn id="17" idx="0"/>
          </p:cNvCxnSpPr>
          <p:nvPr/>
        </p:nvCxnSpPr>
        <p:spPr>
          <a:xfrm flipH="1">
            <a:off x="8173238" y="3276562"/>
            <a:ext cx="1690465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9D6403-E388-400D-AD88-45BCE0741EB0}"/>
              </a:ext>
            </a:extLst>
          </p:cNvPr>
          <p:cNvCxnSpPr>
            <a:stCxn id="38" idx="2"/>
            <a:endCxn id="30" idx="0"/>
          </p:cNvCxnSpPr>
          <p:nvPr/>
        </p:nvCxnSpPr>
        <p:spPr>
          <a:xfrm flipH="1">
            <a:off x="9141129" y="3276562"/>
            <a:ext cx="722574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5A85F-3D2D-4664-AAFF-013D9888FED1}"/>
              </a:ext>
            </a:extLst>
          </p:cNvPr>
          <p:cNvSpPr txBox="1"/>
          <p:nvPr/>
        </p:nvSpPr>
        <p:spPr>
          <a:xfrm rot="19854941">
            <a:off x="6858381" y="3651322"/>
            <a:ext cx="2081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⑧Add Client Sync Queue Message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DEF3CF-8ECE-4EE1-9775-19931C0BA21B}"/>
              </a:ext>
            </a:extLst>
          </p:cNvPr>
          <p:cNvGrpSpPr/>
          <p:nvPr/>
        </p:nvGrpSpPr>
        <p:grpSpPr>
          <a:xfrm>
            <a:off x="5051844" y="5342177"/>
            <a:ext cx="713658" cy="921747"/>
            <a:chOff x="5121694" y="5342177"/>
            <a:chExt cx="713658" cy="921747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D1BCDD3-2C74-44BF-B377-BD94E79B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246354" y="5342177"/>
              <a:ext cx="457200" cy="457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D63D1-29B6-4F4B-87C2-109A6EBDCCDB}"/>
                </a:ext>
              </a:extLst>
            </p:cNvPr>
            <p:cNvSpPr txBox="1"/>
            <p:nvPr/>
          </p:nvSpPr>
          <p:spPr>
            <a:xfrm>
              <a:off x="5121694" y="5740704"/>
              <a:ext cx="7136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SignalR</a:t>
              </a:r>
            </a:p>
            <a:p>
              <a:pPr algn="ctr"/>
              <a:r>
                <a:rPr lang="en-US" sz="1400" dirty="0"/>
                <a:t>Service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B215CD-A99F-415A-A609-DAD3C06C0B1E}"/>
              </a:ext>
            </a:extLst>
          </p:cNvPr>
          <p:cNvCxnSpPr>
            <a:stCxn id="65" idx="1"/>
            <a:endCxn id="34" idx="3"/>
          </p:cNvCxnSpPr>
          <p:nvPr/>
        </p:nvCxnSpPr>
        <p:spPr>
          <a:xfrm flipH="1" flipV="1">
            <a:off x="3155733" y="3076508"/>
            <a:ext cx="2020771" cy="249426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8B7708-D113-4DB5-AABA-7E8523E2B8F6}"/>
              </a:ext>
            </a:extLst>
          </p:cNvPr>
          <p:cNvCxnSpPr>
            <a:stCxn id="9" idx="3"/>
            <a:endCxn id="57" idx="0"/>
          </p:cNvCxnSpPr>
          <p:nvPr/>
        </p:nvCxnSpPr>
        <p:spPr>
          <a:xfrm>
            <a:off x="6327936" y="4520317"/>
            <a:ext cx="609671" cy="8218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0ABD7B-C008-41BC-870F-1099CF170A02}"/>
              </a:ext>
            </a:extLst>
          </p:cNvPr>
          <p:cNvCxnSpPr>
            <a:stCxn id="57" idx="1"/>
            <a:endCxn id="65" idx="3"/>
          </p:cNvCxnSpPr>
          <p:nvPr/>
        </p:nvCxnSpPr>
        <p:spPr>
          <a:xfrm flipH="1">
            <a:off x="5633704" y="5570777"/>
            <a:ext cx="107530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D686F3-4C56-405B-AB35-36845F7DBF9A}"/>
              </a:ext>
            </a:extLst>
          </p:cNvPr>
          <p:cNvSpPr txBox="1"/>
          <p:nvPr/>
        </p:nvSpPr>
        <p:spPr>
          <a:xfrm rot="3245491">
            <a:off x="6210864" y="4808137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⑨Trigger Function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B8AED4-20AC-4E8E-97D5-082D6C425068}"/>
              </a:ext>
            </a:extLst>
          </p:cNvPr>
          <p:cNvSpPr txBox="1"/>
          <p:nvPr/>
        </p:nvSpPr>
        <p:spPr>
          <a:xfrm>
            <a:off x="5637104" y="5596758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⑩ Send Message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4570DA-0E2E-491E-8AF1-DA3C3B3B578A}"/>
              </a:ext>
            </a:extLst>
          </p:cNvPr>
          <p:cNvSpPr txBox="1"/>
          <p:nvPr/>
        </p:nvSpPr>
        <p:spPr>
          <a:xfrm rot="3032116">
            <a:off x="3225583" y="3535836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⑪ Send Sentiment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91816-087C-4F04-B31E-D8BE3645B2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461397"/>
            <a:ext cx="3440506" cy="4222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872A6A-D73E-400F-917B-FCC5CA43010F}"/>
              </a:ext>
            </a:extLst>
          </p:cNvPr>
          <p:cNvSpPr/>
          <p:nvPr/>
        </p:nvSpPr>
        <p:spPr>
          <a:xfrm>
            <a:off x="10156512" y="316060"/>
            <a:ext cx="925678" cy="51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key vault</a:t>
            </a:r>
          </a:p>
        </p:txBody>
      </p:sp>
    </p:spTree>
    <p:extLst>
      <p:ext uri="{BB962C8B-B14F-4D97-AF65-F5344CB8AC3E}">
        <p14:creationId xmlns:p14="http://schemas.microsoft.com/office/powerpoint/2010/main" val="423796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1037F4-16F2-414F-A318-155C9799669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87986" y="1646533"/>
            <a:ext cx="287092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B99308-2C85-42AA-BB4F-3806917D7A3B}"/>
              </a:ext>
            </a:extLst>
          </p:cNvPr>
          <p:cNvSpPr txBox="1"/>
          <p:nvPr/>
        </p:nvSpPr>
        <p:spPr>
          <a:xfrm>
            <a:off x="3579115" y="1415197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① Post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C82B98-8EAC-46D9-8F43-C1A5514FA741}"/>
              </a:ext>
            </a:extLst>
          </p:cNvPr>
          <p:cNvGrpSpPr/>
          <p:nvPr/>
        </p:nvGrpSpPr>
        <p:grpSpPr>
          <a:xfrm>
            <a:off x="7696450" y="4945526"/>
            <a:ext cx="977512" cy="921747"/>
            <a:chOff x="7679672" y="5342177"/>
            <a:chExt cx="977512" cy="921747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01EC531-6186-4921-A33D-CCFFCC008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4638" y="5342177"/>
              <a:ext cx="457200" cy="45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35976-6392-46BE-8CF7-2D7CE82B4259}"/>
                </a:ext>
              </a:extLst>
            </p:cNvPr>
            <p:cNvSpPr txBox="1"/>
            <p:nvPr/>
          </p:nvSpPr>
          <p:spPr>
            <a:xfrm>
              <a:off x="7679672" y="5740704"/>
              <a:ext cx="9775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Form </a:t>
              </a:r>
            </a:p>
            <a:p>
              <a:pPr algn="ctr"/>
              <a:r>
                <a:rPr lang="en-US" sz="1400" dirty="0"/>
                <a:t>Recognizer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896A0B-A185-49BA-94ED-E97A3A905D65}"/>
              </a:ext>
            </a:extLst>
          </p:cNvPr>
          <p:cNvGrpSpPr/>
          <p:nvPr/>
        </p:nvGrpSpPr>
        <p:grpSpPr>
          <a:xfrm>
            <a:off x="8737163" y="4945526"/>
            <a:ext cx="842795" cy="921747"/>
            <a:chOff x="8720385" y="5342177"/>
            <a:chExt cx="842795" cy="921747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4472A29-35E2-4A25-9A97-9C0A8FC7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2529" y="5342177"/>
              <a:ext cx="457200" cy="457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BA7422-F6EC-4306-99E7-998B1201F4C8}"/>
                </a:ext>
              </a:extLst>
            </p:cNvPr>
            <p:cNvSpPr txBox="1"/>
            <p:nvPr/>
          </p:nvSpPr>
          <p:spPr>
            <a:xfrm>
              <a:off x="8720385" y="5740704"/>
              <a:ext cx="842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Text </a:t>
              </a:r>
            </a:p>
            <a:p>
              <a:pPr algn="ctr"/>
              <a:r>
                <a:rPr lang="en-US" sz="1400" dirty="0"/>
                <a:t>Analytics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9877BE-857C-409C-A901-98E39FEC8B2D}"/>
              </a:ext>
            </a:extLst>
          </p:cNvPr>
          <p:cNvGrpSpPr/>
          <p:nvPr/>
        </p:nvGrpSpPr>
        <p:grpSpPr>
          <a:xfrm>
            <a:off x="1489061" y="1189333"/>
            <a:ext cx="1683450" cy="1998355"/>
            <a:chOff x="1858917" y="1587877"/>
            <a:chExt cx="1683450" cy="199835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BCFF811-6626-4445-8559-83AA2D4F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3442" y="1587877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B97ED-9278-4599-BDCE-15AB4C8454A0}"/>
                </a:ext>
              </a:extLst>
            </p:cNvPr>
            <p:cNvSpPr txBox="1"/>
            <p:nvPr/>
          </p:nvSpPr>
          <p:spPr>
            <a:xfrm>
              <a:off x="1858917" y="2570569"/>
              <a:ext cx="16834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Blazor </a:t>
              </a:r>
            </a:p>
            <a:p>
              <a:pPr algn="ctr"/>
              <a:r>
                <a:rPr lang="en-US" sz="2000" b="1" dirty="0"/>
                <a:t>WebAssembly</a:t>
              </a:r>
            </a:p>
            <a:p>
              <a:pPr algn="ctr"/>
              <a:r>
                <a:rPr lang="en-US" sz="2000" b="1" dirty="0"/>
                <a:t>Web App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33000C5-B464-4834-B4BF-C8C1C510390D}"/>
              </a:ext>
            </a:extLst>
          </p:cNvPr>
          <p:cNvGrpSpPr/>
          <p:nvPr/>
        </p:nvGrpSpPr>
        <p:grpSpPr>
          <a:xfrm>
            <a:off x="5305405" y="1189333"/>
            <a:ext cx="1621419" cy="1690578"/>
            <a:chOff x="4982567" y="1587877"/>
            <a:chExt cx="1621419" cy="1690578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E17BA8A-2713-4E97-8E55-B30348C99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36076" y="1587877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00F8B9-B692-4639-8F6C-C69C61A8E57C}"/>
                </a:ext>
              </a:extLst>
            </p:cNvPr>
            <p:cNvSpPr txBox="1"/>
            <p:nvPr/>
          </p:nvSpPr>
          <p:spPr>
            <a:xfrm>
              <a:off x="4982567" y="2570569"/>
              <a:ext cx="16214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ASP.NET Core </a:t>
              </a:r>
            </a:p>
            <a:p>
              <a:pPr algn="ctr"/>
              <a:r>
                <a:rPr lang="en-US" sz="2000" b="1" dirty="0"/>
                <a:t>API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782370-43D0-4429-B650-221ACE4A3E4E}"/>
              </a:ext>
            </a:extLst>
          </p:cNvPr>
          <p:cNvGrpSpPr/>
          <p:nvPr/>
        </p:nvGrpSpPr>
        <p:grpSpPr>
          <a:xfrm>
            <a:off x="9236765" y="1189333"/>
            <a:ext cx="1287432" cy="1690578"/>
            <a:chOff x="7626580" y="1587877"/>
            <a:chExt cx="1287432" cy="169057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8BFF0A3-0384-49D7-A06F-6459C82DB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3096" y="1587877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1EB70C-AE3C-4642-82F3-1D9D9E33563D}"/>
                </a:ext>
              </a:extLst>
            </p:cNvPr>
            <p:cNvSpPr txBox="1"/>
            <p:nvPr/>
          </p:nvSpPr>
          <p:spPr>
            <a:xfrm>
              <a:off x="7626580" y="2570569"/>
              <a:ext cx="1287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Python</a:t>
              </a:r>
            </a:p>
            <a:p>
              <a:pPr algn="ctr"/>
              <a:r>
                <a:rPr lang="en-US" sz="2000" b="1" dirty="0"/>
                <a:t>Service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39FB6-B9F7-408C-8897-3EAFC46912A4}"/>
              </a:ext>
            </a:extLst>
          </p:cNvPr>
          <p:cNvGrpSpPr/>
          <p:nvPr/>
        </p:nvGrpSpPr>
        <p:grpSpPr>
          <a:xfrm>
            <a:off x="5746686" y="3895066"/>
            <a:ext cx="738857" cy="969496"/>
            <a:chOff x="5729908" y="4539367"/>
            <a:chExt cx="738857" cy="96949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AB3F41-EDD6-4C83-ABB0-60693D9D0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70736" y="4539367"/>
              <a:ext cx="457200" cy="4572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E23BDD-B613-4C59-A542-905462B2BD2E}"/>
                </a:ext>
              </a:extLst>
            </p:cNvPr>
            <p:cNvSpPr txBox="1"/>
            <p:nvPr/>
          </p:nvSpPr>
          <p:spPr>
            <a:xfrm>
              <a:off x="5729908" y="4985643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Queue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4BD568-A4E9-4A7B-8E17-7430A51D5879}"/>
              </a:ext>
            </a:extLst>
          </p:cNvPr>
          <p:cNvGrpSpPr/>
          <p:nvPr/>
        </p:nvGrpSpPr>
        <p:grpSpPr>
          <a:xfrm>
            <a:off x="10345236" y="4945526"/>
            <a:ext cx="753732" cy="814026"/>
            <a:chOff x="10328458" y="5342177"/>
            <a:chExt cx="753732" cy="814026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771989-461D-4E47-B0CF-38B3EAF0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89093" y="5342177"/>
              <a:ext cx="457200" cy="4572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20DAB5-AE5F-4D22-9EAD-CEE633BD1A44}"/>
                </a:ext>
              </a:extLst>
            </p:cNvPr>
            <p:cNvSpPr txBox="1"/>
            <p:nvPr/>
          </p:nvSpPr>
          <p:spPr>
            <a:xfrm>
              <a:off x="10328458" y="584842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Cosmos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2736F4-0A52-45B3-8169-5116667CB5B8}"/>
              </a:ext>
            </a:extLst>
          </p:cNvPr>
          <p:cNvCxnSpPr>
            <a:cxnSpLocks/>
            <a:stCxn id="36" idx="2"/>
            <a:endCxn id="11" idx="0"/>
          </p:cNvCxnSpPr>
          <p:nvPr/>
        </p:nvCxnSpPr>
        <p:spPr>
          <a:xfrm flipH="1">
            <a:off x="3585009" y="2879911"/>
            <a:ext cx="2531106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266CD3-EC5F-4A54-9964-C097FECB45D4}"/>
              </a:ext>
            </a:extLst>
          </p:cNvPr>
          <p:cNvSpPr txBox="1"/>
          <p:nvPr/>
        </p:nvSpPr>
        <p:spPr>
          <a:xfrm rot="18292057">
            <a:off x="827801" y="3977192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 Image Border Style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80F5EC-63C7-4E4B-A4C2-6C3065E460C6}"/>
              </a:ext>
            </a:extLst>
          </p:cNvPr>
          <p:cNvSpPr txBox="1"/>
          <p:nvPr/>
        </p:nvSpPr>
        <p:spPr>
          <a:xfrm rot="5400000">
            <a:off x="5720714" y="3264310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③ Add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03F349-B017-40C1-A028-FE37E9AA7668}"/>
              </a:ext>
            </a:extLst>
          </p:cNvPr>
          <p:cNvSpPr txBox="1"/>
          <p:nvPr/>
        </p:nvSpPr>
        <p:spPr>
          <a:xfrm rot="19855075">
            <a:off x="7090163" y="3062393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④ Receive Messages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E45D37-FAE6-47F3-B707-78188CE61324}"/>
              </a:ext>
            </a:extLst>
          </p:cNvPr>
          <p:cNvSpPr txBox="1"/>
          <p:nvPr/>
        </p:nvSpPr>
        <p:spPr>
          <a:xfrm rot="18628686">
            <a:off x="8211371" y="3915131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⑤ Extract Text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7BE764-6941-4AF1-B756-681416067B54}"/>
              </a:ext>
            </a:extLst>
          </p:cNvPr>
          <p:cNvSpPr txBox="1"/>
          <p:nvPr/>
        </p:nvSpPr>
        <p:spPr>
          <a:xfrm rot="17458839">
            <a:off x="8712842" y="4091296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⑥ Get Sentiment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3CD431-49A6-47D9-ABC2-28CB2E855A4B}"/>
              </a:ext>
            </a:extLst>
          </p:cNvPr>
          <p:cNvCxnSpPr>
            <a:cxnSpLocks/>
            <a:stCxn id="38" idx="2"/>
            <a:endCxn id="91" idx="1"/>
          </p:cNvCxnSpPr>
          <p:nvPr/>
        </p:nvCxnSpPr>
        <p:spPr>
          <a:xfrm>
            <a:off x="9880481" y="2879911"/>
            <a:ext cx="1286897" cy="17476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A908E6-DC03-482E-8950-FD8EABE872B4}"/>
              </a:ext>
            </a:extLst>
          </p:cNvPr>
          <p:cNvSpPr txBox="1"/>
          <p:nvPr/>
        </p:nvSpPr>
        <p:spPr>
          <a:xfrm rot="3306772">
            <a:off x="9959670" y="3512525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⑦ Save Document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B1B200E2-6677-4E33-B82A-FEEBC49EA882}"/>
              </a:ext>
            </a:extLst>
          </p:cNvPr>
          <p:cNvSpPr txBox="1">
            <a:spLocks/>
          </p:cNvSpPr>
          <p:nvPr/>
        </p:nvSpPr>
        <p:spPr>
          <a:xfrm>
            <a:off x="429861" y="316060"/>
            <a:ext cx="10515600" cy="693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Memealyzer Architecture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C6B026-2B39-4558-B073-0A8341810AE7}"/>
              </a:ext>
            </a:extLst>
          </p:cNvPr>
          <p:cNvGrpSpPr/>
          <p:nvPr/>
        </p:nvGrpSpPr>
        <p:grpSpPr>
          <a:xfrm>
            <a:off x="11296188" y="4945526"/>
            <a:ext cx="738857" cy="921747"/>
            <a:chOff x="11279410" y="5342177"/>
            <a:chExt cx="738857" cy="92174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0C3B2A-869F-4BA9-8B07-E9C27415A854}"/>
                </a:ext>
              </a:extLst>
            </p:cNvPr>
            <p:cNvSpPr txBox="1"/>
            <p:nvPr/>
          </p:nvSpPr>
          <p:spPr>
            <a:xfrm>
              <a:off x="11279410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Table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3AE748-A539-44AD-84C7-9FD71D63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20239" y="5342177"/>
              <a:ext cx="457200" cy="457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985461-1930-481D-92A1-6C83C7DD1751}"/>
              </a:ext>
            </a:extLst>
          </p:cNvPr>
          <p:cNvGrpSpPr/>
          <p:nvPr/>
        </p:nvGrpSpPr>
        <p:grpSpPr>
          <a:xfrm>
            <a:off x="3209687" y="4945526"/>
            <a:ext cx="738857" cy="921747"/>
            <a:chOff x="3192909" y="5342177"/>
            <a:chExt cx="738857" cy="92174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41FC26E-B7A9-455A-B0A0-52F994B03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9631" y="5342177"/>
              <a:ext cx="457200" cy="45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E2207-4ED6-4E16-AF80-07A52DBABA88}"/>
                </a:ext>
              </a:extLst>
            </p:cNvPr>
            <p:cNvSpPr txBox="1"/>
            <p:nvPr/>
          </p:nvSpPr>
          <p:spPr>
            <a:xfrm>
              <a:off x="3192909" y="574070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Blob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B7E943-1844-4918-8AC6-078D9A2FB379}"/>
              </a:ext>
            </a:extLst>
          </p:cNvPr>
          <p:cNvSpPr/>
          <p:nvPr/>
        </p:nvSpPr>
        <p:spPr>
          <a:xfrm rot="5400000">
            <a:off x="10984498" y="5268491"/>
            <a:ext cx="36576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Persistent Storage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F51BFD-93A7-4978-AC7D-AA588D77D537}"/>
              </a:ext>
            </a:extLst>
          </p:cNvPr>
          <p:cNvCxnSpPr>
            <a:cxnSpLocks/>
            <a:stCxn id="4" idx="0"/>
            <a:endCxn id="34" idx="2"/>
          </p:cNvCxnSpPr>
          <p:nvPr/>
        </p:nvCxnSpPr>
        <p:spPr>
          <a:xfrm flipV="1">
            <a:off x="1057552" y="3187688"/>
            <a:ext cx="1273234" cy="175783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110EB4-05EA-4FCF-8E90-796A03681754}"/>
              </a:ext>
            </a:extLst>
          </p:cNvPr>
          <p:cNvGrpSpPr/>
          <p:nvPr/>
        </p:nvGrpSpPr>
        <p:grpSpPr>
          <a:xfrm>
            <a:off x="732495" y="4945526"/>
            <a:ext cx="650114" cy="921747"/>
            <a:chOff x="715717" y="5342177"/>
            <a:chExt cx="650114" cy="92174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869E566-19AA-45FB-84CD-42F8072AC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2174" y="5342177"/>
              <a:ext cx="457200" cy="457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3CD2E5-6BA8-4654-A024-0C1619C8E2E8}"/>
                </a:ext>
              </a:extLst>
            </p:cNvPr>
            <p:cNvSpPr txBox="1"/>
            <p:nvPr/>
          </p:nvSpPr>
          <p:spPr>
            <a:xfrm>
              <a:off x="715717" y="5740704"/>
              <a:ext cx="650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App</a:t>
              </a:r>
            </a:p>
            <a:p>
              <a:pPr algn="ctr"/>
              <a:r>
                <a:rPr lang="en-US" sz="1400" dirty="0"/>
                <a:t>Config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75FCCE-FB7A-4BB5-BD32-A76429D85DCC}"/>
              </a:ext>
            </a:extLst>
          </p:cNvPr>
          <p:cNvSpPr txBox="1"/>
          <p:nvPr/>
        </p:nvSpPr>
        <p:spPr>
          <a:xfrm rot="19144292">
            <a:off x="4540747" y="3280497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② Add Image to Blob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1B6FFB6-989F-409A-8892-C0BB5B2377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731901" y="-1181669"/>
            <a:ext cx="476250" cy="4762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6D9978E-3935-421E-AAC6-0E7BEF9280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609721" y="-1194445"/>
            <a:ext cx="476250" cy="4762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2FED100-0E78-4DC4-9BF2-AA5E01E8ED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056054" y="-1403065"/>
            <a:ext cx="723900" cy="9525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3AA4ED-793B-476B-8422-2A6CDC0AE243}"/>
              </a:ext>
            </a:extLst>
          </p:cNvPr>
          <p:cNvSpPr/>
          <p:nvPr/>
        </p:nvSpPr>
        <p:spPr>
          <a:xfrm rot="5400000">
            <a:off x="8568245" y="5157288"/>
            <a:ext cx="365760" cy="2051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DBBF902-DBAC-4B6C-BFF6-E09660B2A93C}"/>
              </a:ext>
            </a:extLst>
          </p:cNvPr>
          <p:cNvSpPr/>
          <p:nvPr/>
        </p:nvSpPr>
        <p:spPr>
          <a:xfrm rot="5400000">
            <a:off x="6000938" y="5006950"/>
            <a:ext cx="365760" cy="2351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55FA1FD-E8AD-4DC5-8DF4-F7A2462727FF}"/>
              </a:ext>
            </a:extLst>
          </p:cNvPr>
          <p:cNvSpPr/>
          <p:nvPr/>
        </p:nvSpPr>
        <p:spPr>
          <a:xfrm rot="5400000">
            <a:off x="3402129" y="5268491"/>
            <a:ext cx="36576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Image Storage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9584A-787F-470E-A627-F62422925F07}"/>
              </a:ext>
            </a:extLst>
          </p:cNvPr>
          <p:cNvSpPr/>
          <p:nvPr/>
        </p:nvSpPr>
        <p:spPr>
          <a:xfrm rot="5400000">
            <a:off x="874672" y="5268491"/>
            <a:ext cx="36576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Config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45C0B6-F686-441A-B555-1B646FAF620A}"/>
              </a:ext>
            </a:extLst>
          </p:cNvPr>
          <p:cNvGrpSpPr/>
          <p:nvPr/>
        </p:nvGrpSpPr>
        <p:grpSpPr>
          <a:xfrm>
            <a:off x="6594247" y="4945526"/>
            <a:ext cx="822662" cy="921747"/>
            <a:chOff x="6520319" y="5342177"/>
            <a:chExt cx="822662" cy="92174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0D09DD-852D-44B2-B701-804FDD947D9E}"/>
                </a:ext>
              </a:extLst>
            </p:cNvPr>
            <p:cNvSpPr txBox="1"/>
            <p:nvPr/>
          </p:nvSpPr>
          <p:spPr>
            <a:xfrm>
              <a:off x="6520319" y="5740704"/>
              <a:ext cx="8226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Azure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A2F08730-2D0E-4923-A952-A788E5952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651857" y="5342177"/>
              <a:ext cx="457200" cy="457200"/>
            </a:xfrm>
            <a:prstGeom prst="rect">
              <a:avLst/>
            </a:prstGeom>
          </p:spPr>
        </p:pic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6E7608A-FBFD-4BA7-9711-1705A5BCC148}"/>
              </a:ext>
            </a:extLst>
          </p:cNvPr>
          <p:cNvSpPr/>
          <p:nvPr/>
        </p:nvSpPr>
        <p:spPr>
          <a:xfrm rot="5400000">
            <a:off x="11064550" y="3979090"/>
            <a:ext cx="205656" cy="15025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Data Provider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AB480B-8ECA-4A4E-9B6B-6A4370D0DA6B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6116114" y="2879911"/>
            <a:ext cx="1" cy="101515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4F346D-C768-45AF-90B6-3DCA01F03F9E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6344714" y="2525968"/>
            <a:ext cx="2892051" cy="159769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C3498FE-E1DB-42D1-A8F0-B73DDA033A13}"/>
              </a:ext>
            </a:extLst>
          </p:cNvPr>
          <p:cNvCxnSpPr>
            <a:stCxn id="38" idx="2"/>
            <a:endCxn id="17" idx="0"/>
          </p:cNvCxnSpPr>
          <p:nvPr/>
        </p:nvCxnSpPr>
        <p:spPr>
          <a:xfrm flipH="1">
            <a:off x="8190016" y="2879911"/>
            <a:ext cx="1690465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9D6403-E388-400D-AD88-45BCE0741EB0}"/>
              </a:ext>
            </a:extLst>
          </p:cNvPr>
          <p:cNvCxnSpPr>
            <a:stCxn id="38" idx="2"/>
            <a:endCxn id="30" idx="0"/>
          </p:cNvCxnSpPr>
          <p:nvPr/>
        </p:nvCxnSpPr>
        <p:spPr>
          <a:xfrm flipH="1">
            <a:off x="9157907" y="2879911"/>
            <a:ext cx="722574" cy="2065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5A85F-3D2D-4664-AAFF-013D9888FED1}"/>
              </a:ext>
            </a:extLst>
          </p:cNvPr>
          <p:cNvSpPr txBox="1"/>
          <p:nvPr/>
        </p:nvSpPr>
        <p:spPr>
          <a:xfrm rot="19854941">
            <a:off x="6875159" y="3254671"/>
            <a:ext cx="2081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⑧Add Client Sync Queue Message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DEF3CF-8ECE-4EE1-9775-19931C0BA21B}"/>
              </a:ext>
            </a:extLst>
          </p:cNvPr>
          <p:cNvGrpSpPr/>
          <p:nvPr/>
        </p:nvGrpSpPr>
        <p:grpSpPr>
          <a:xfrm>
            <a:off x="5068622" y="4945526"/>
            <a:ext cx="713658" cy="921747"/>
            <a:chOff x="5121694" y="5342177"/>
            <a:chExt cx="713658" cy="921747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D1BCDD3-2C74-44BF-B377-BD94E79B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246354" y="5342177"/>
              <a:ext cx="457200" cy="457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D63D1-29B6-4F4B-87C2-109A6EBDCCDB}"/>
                </a:ext>
              </a:extLst>
            </p:cNvPr>
            <p:cNvSpPr txBox="1"/>
            <p:nvPr/>
          </p:nvSpPr>
          <p:spPr>
            <a:xfrm>
              <a:off x="5121694" y="5740704"/>
              <a:ext cx="7136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SignalR</a:t>
              </a:r>
            </a:p>
            <a:p>
              <a:pPr algn="ctr"/>
              <a:r>
                <a:rPr lang="en-US" sz="1400" dirty="0"/>
                <a:t>Service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B215CD-A99F-415A-A609-DAD3C06C0B1E}"/>
              </a:ext>
            </a:extLst>
          </p:cNvPr>
          <p:cNvCxnSpPr>
            <a:stCxn id="65" idx="1"/>
            <a:endCxn id="34" idx="3"/>
          </p:cNvCxnSpPr>
          <p:nvPr/>
        </p:nvCxnSpPr>
        <p:spPr>
          <a:xfrm flipH="1" flipV="1">
            <a:off x="3172511" y="2679857"/>
            <a:ext cx="2020771" cy="249426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8B7708-D113-4DB5-AABA-7E8523E2B8F6}"/>
              </a:ext>
            </a:extLst>
          </p:cNvPr>
          <p:cNvCxnSpPr>
            <a:stCxn id="9" idx="3"/>
            <a:endCxn id="57" idx="0"/>
          </p:cNvCxnSpPr>
          <p:nvPr/>
        </p:nvCxnSpPr>
        <p:spPr>
          <a:xfrm>
            <a:off x="6344714" y="4123666"/>
            <a:ext cx="609671" cy="8218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0ABD7B-C008-41BC-870F-1099CF170A02}"/>
              </a:ext>
            </a:extLst>
          </p:cNvPr>
          <p:cNvCxnSpPr>
            <a:stCxn id="57" idx="1"/>
            <a:endCxn id="65" idx="3"/>
          </p:cNvCxnSpPr>
          <p:nvPr/>
        </p:nvCxnSpPr>
        <p:spPr>
          <a:xfrm flipH="1">
            <a:off x="5650482" y="5174126"/>
            <a:ext cx="107530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D686F3-4C56-405B-AB35-36845F7DBF9A}"/>
              </a:ext>
            </a:extLst>
          </p:cNvPr>
          <p:cNvSpPr txBox="1"/>
          <p:nvPr/>
        </p:nvSpPr>
        <p:spPr>
          <a:xfrm rot="3245491">
            <a:off x="6227642" y="4411486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⑨Trigger Function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B8AED4-20AC-4E8E-97D5-082D6C425068}"/>
              </a:ext>
            </a:extLst>
          </p:cNvPr>
          <p:cNvSpPr txBox="1"/>
          <p:nvPr/>
        </p:nvSpPr>
        <p:spPr>
          <a:xfrm>
            <a:off x="5653882" y="5200107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⑩ Send Message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4570DA-0E2E-491E-8AF1-DA3C3B3B578A}"/>
              </a:ext>
            </a:extLst>
          </p:cNvPr>
          <p:cNvSpPr txBox="1"/>
          <p:nvPr/>
        </p:nvSpPr>
        <p:spPr>
          <a:xfrm rot="3032116">
            <a:off x="3242361" y="3139185"/>
            <a:ext cx="122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⑪ Send Sentiment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F61C02C-C4F2-42A6-894A-E94F5CA5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558" y="1713108"/>
            <a:ext cx="546937" cy="5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CFF811-6626-4445-8559-83AA2D4F1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96" y="1675718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AB3F41-EDD6-4C83-ABB0-60693D9D0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8775" y="5055945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41FC26E-B7A9-455A-B0A0-52F994B03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0506" y="4999268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17BA8A-2713-4E97-8E55-B30348C997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3379" y="1675718"/>
            <a:ext cx="1371600" cy="1371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C771989-461D-4E47-B0CF-38B3EAF0A0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8115" y="5497114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01EC531-6186-4921-A33D-CCFFCC0086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9062" y="3182231"/>
            <a:ext cx="914400" cy="9144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8BFF0A3-0384-49D7-A06F-6459C82DBE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96869" y="1675718"/>
            <a:ext cx="1371600" cy="13716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1037F4-16F2-414F-A318-155C9799669A}"/>
              </a:ext>
            </a:extLst>
          </p:cNvPr>
          <p:cNvCxnSpPr/>
          <p:nvPr/>
        </p:nvCxnSpPr>
        <p:spPr>
          <a:xfrm>
            <a:off x="2536439" y="2027447"/>
            <a:ext cx="2257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B99308-2C85-42AA-BB4F-3806917D7A3B}"/>
              </a:ext>
            </a:extLst>
          </p:cNvPr>
          <p:cNvSpPr txBox="1"/>
          <p:nvPr/>
        </p:nvSpPr>
        <p:spPr>
          <a:xfrm>
            <a:off x="3011589" y="1725215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① Post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035976-6392-46BE-8CF7-2D7CE82B4259}"/>
              </a:ext>
            </a:extLst>
          </p:cNvPr>
          <p:cNvSpPr txBox="1"/>
          <p:nvPr/>
        </p:nvSpPr>
        <p:spPr>
          <a:xfrm>
            <a:off x="10094142" y="4033241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</a:t>
            </a:r>
          </a:p>
          <a:p>
            <a:pPr algn="ctr"/>
            <a:r>
              <a:rPr lang="en-US" dirty="0"/>
              <a:t>Recognizer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4472A29-35E2-4A25-9A97-9C0A8FC79B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9062" y="492634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A7422-F6EC-4306-99E7-998B1201F4C8}"/>
              </a:ext>
            </a:extLst>
          </p:cNvPr>
          <p:cNvSpPr txBox="1"/>
          <p:nvPr/>
        </p:nvSpPr>
        <p:spPr>
          <a:xfrm>
            <a:off x="10183365" y="5777351"/>
            <a:ext cx="102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Text </a:t>
            </a:r>
          </a:p>
          <a:p>
            <a:pPr algn="ctr"/>
            <a:r>
              <a:rPr lang="en-US" dirty="0"/>
              <a:t>Analytics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B97ED-9278-4599-BDCE-15AB4C8454A0}"/>
              </a:ext>
            </a:extLst>
          </p:cNvPr>
          <p:cNvSpPr txBox="1"/>
          <p:nvPr/>
        </p:nvSpPr>
        <p:spPr>
          <a:xfrm>
            <a:off x="1246987" y="3060369"/>
            <a:ext cx="1205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Blazor </a:t>
            </a:r>
          </a:p>
          <a:p>
            <a:pPr algn="ctr"/>
            <a:r>
              <a:rPr lang="en-US" sz="2000" b="1" dirty="0"/>
              <a:t>Web</a:t>
            </a:r>
          </a:p>
          <a:p>
            <a:pPr algn="ctr"/>
            <a:r>
              <a:rPr lang="en-US" sz="2000" b="1" dirty="0"/>
              <a:t>Assembly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00F8B9-B692-4639-8F6C-C69C61A8E57C}"/>
              </a:ext>
            </a:extLst>
          </p:cNvPr>
          <p:cNvSpPr txBox="1"/>
          <p:nvPr/>
        </p:nvSpPr>
        <p:spPr>
          <a:xfrm>
            <a:off x="4893391" y="3009933"/>
            <a:ext cx="1058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ASP.NET</a:t>
            </a:r>
          </a:p>
          <a:p>
            <a:pPr algn="ctr"/>
            <a:r>
              <a:rPr lang="en-US" sz="2000" b="1" dirty="0"/>
              <a:t>Core</a:t>
            </a:r>
          </a:p>
          <a:p>
            <a:pPr algn="ctr"/>
            <a:r>
              <a:rPr lang="en-US" sz="2000" b="1" dirty="0"/>
              <a:t>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1EB70C-AE3C-4642-82F3-1D9D9E33563D}"/>
              </a:ext>
            </a:extLst>
          </p:cNvPr>
          <p:cNvSpPr txBox="1"/>
          <p:nvPr/>
        </p:nvSpPr>
        <p:spPr>
          <a:xfrm>
            <a:off x="7924290" y="2989908"/>
            <a:ext cx="951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.NET</a:t>
            </a:r>
          </a:p>
          <a:p>
            <a:pPr algn="ctr"/>
            <a:r>
              <a:rPr lang="en-US" sz="2000" b="1" dirty="0"/>
              <a:t>Core</a:t>
            </a:r>
          </a:p>
          <a:p>
            <a:pPr algn="ctr"/>
            <a:r>
              <a:rPr lang="en-US" sz="2000" b="1" dirty="0"/>
              <a:t>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0C3B2A-869F-4BA9-8B07-E9C27415A854}"/>
              </a:ext>
            </a:extLst>
          </p:cNvPr>
          <p:cNvSpPr txBox="1"/>
          <p:nvPr/>
        </p:nvSpPr>
        <p:spPr>
          <a:xfrm>
            <a:off x="3979956" y="5823517"/>
            <a:ext cx="89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Blob</a:t>
            </a:r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E23BDD-B613-4C59-A542-905462B2BD2E}"/>
              </a:ext>
            </a:extLst>
          </p:cNvPr>
          <p:cNvSpPr txBox="1"/>
          <p:nvPr/>
        </p:nvSpPr>
        <p:spPr>
          <a:xfrm>
            <a:off x="5769327" y="5880193"/>
            <a:ext cx="89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Queue</a:t>
            </a:r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20DAB5-AE5F-4D22-9EAD-CEE633BD1A44}"/>
              </a:ext>
            </a:extLst>
          </p:cNvPr>
          <p:cNvSpPr txBox="1"/>
          <p:nvPr/>
        </p:nvSpPr>
        <p:spPr>
          <a:xfrm>
            <a:off x="7696870" y="63612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Cosmos 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2736F4-0A52-45B3-8169-5116667CB5B8}"/>
              </a:ext>
            </a:extLst>
          </p:cNvPr>
          <p:cNvCxnSpPr>
            <a:cxnSpLocks/>
            <a:stCxn id="36" idx="1"/>
            <a:endCxn id="11" idx="0"/>
          </p:cNvCxnSpPr>
          <p:nvPr/>
        </p:nvCxnSpPr>
        <p:spPr>
          <a:xfrm flipH="1">
            <a:off x="4427706" y="3517765"/>
            <a:ext cx="465685" cy="14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266CD3-EC5F-4A54-9964-C097FECB45D4}"/>
              </a:ext>
            </a:extLst>
          </p:cNvPr>
          <p:cNvSpPr txBox="1"/>
          <p:nvPr/>
        </p:nvSpPr>
        <p:spPr>
          <a:xfrm rot="17390593">
            <a:off x="4140940" y="4036290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② Add Blob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0E1ED3-06E9-4905-A55F-AC62CE1DEEE7}"/>
              </a:ext>
            </a:extLst>
          </p:cNvPr>
          <p:cNvCxnSpPr>
            <a:cxnSpLocks/>
            <a:stCxn id="36" idx="3"/>
            <a:endCxn id="9" idx="0"/>
          </p:cNvCxnSpPr>
          <p:nvPr/>
        </p:nvCxnSpPr>
        <p:spPr>
          <a:xfrm>
            <a:off x="5952271" y="3517765"/>
            <a:ext cx="283704" cy="153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80F5EC-63C7-4E4B-A4C2-6C3065E460C6}"/>
              </a:ext>
            </a:extLst>
          </p:cNvPr>
          <p:cNvSpPr txBox="1"/>
          <p:nvPr/>
        </p:nvSpPr>
        <p:spPr>
          <a:xfrm rot="4803635">
            <a:off x="5655503" y="4099392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③ Add Message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C79616-1C90-4EA3-A2CA-C478D609262D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6693175" y="3497740"/>
            <a:ext cx="1231115" cy="201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F03F349-B017-40C1-A028-FE37E9AA7668}"/>
              </a:ext>
            </a:extLst>
          </p:cNvPr>
          <p:cNvSpPr txBox="1"/>
          <p:nvPr/>
        </p:nvSpPr>
        <p:spPr>
          <a:xfrm rot="18141133">
            <a:off x="6559174" y="4308223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④ Receive Messages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B5ABC1D-9835-43FD-9663-E3D32BDFABF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803239" y="3399875"/>
            <a:ext cx="1435823" cy="23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5E45D37-FAE6-47F3-B707-78188CE61324}"/>
              </a:ext>
            </a:extLst>
          </p:cNvPr>
          <p:cNvSpPr txBox="1"/>
          <p:nvPr/>
        </p:nvSpPr>
        <p:spPr>
          <a:xfrm rot="555868">
            <a:off x="9007716" y="32547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⑤ Extract Text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262CE4-6CBB-4DCB-8417-95966F63971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738226" y="4051541"/>
            <a:ext cx="1500836" cy="13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07BE764-6941-4AF1-B756-681416067B54}"/>
              </a:ext>
            </a:extLst>
          </p:cNvPr>
          <p:cNvSpPr txBox="1"/>
          <p:nvPr/>
        </p:nvSpPr>
        <p:spPr>
          <a:xfrm rot="2539572">
            <a:off x="8951122" y="4463846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⑥ Get Sentiment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3CD431-49A6-47D9-ABC2-28CB2E855A4B}"/>
              </a:ext>
            </a:extLst>
          </p:cNvPr>
          <p:cNvCxnSpPr>
            <a:cxnSpLocks/>
            <a:stCxn id="38" idx="2"/>
            <a:endCxn id="15" idx="0"/>
          </p:cNvCxnSpPr>
          <p:nvPr/>
        </p:nvCxnSpPr>
        <p:spPr>
          <a:xfrm>
            <a:off x="8400062" y="4005571"/>
            <a:ext cx="5253" cy="149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A908E6-DC03-482E-8950-FD8EABE872B4}"/>
              </a:ext>
            </a:extLst>
          </p:cNvPr>
          <p:cNvSpPr txBox="1"/>
          <p:nvPr/>
        </p:nvSpPr>
        <p:spPr>
          <a:xfrm rot="5400000">
            <a:off x="7914578" y="4665253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⑦ Add Document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D0C8BF9D-A93C-4692-9A3E-AEFDF1A37A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7085" y="2598785"/>
            <a:ext cx="755247" cy="35624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6B710B99-93E8-4699-ACE3-3AE64B6E8BF4}"/>
              </a:ext>
            </a:extLst>
          </p:cNvPr>
          <p:cNvSpPr txBox="1"/>
          <p:nvPr/>
        </p:nvSpPr>
        <p:spPr>
          <a:xfrm>
            <a:off x="4392309" y="2932864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SignalR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B39F11-A1EA-4D30-A284-949949E9E50D}"/>
              </a:ext>
            </a:extLst>
          </p:cNvPr>
          <p:cNvCxnSpPr>
            <a:cxnSpLocks/>
          </p:cNvCxnSpPr>
          <p:nvPr/>
        </p:nvCxnSpPr>
        <p:spPr>
          <a:xfrm flipH="1">
            <a:off x="2457525" y="2824827"/>
            <a:ext cx="1993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64E2991-D733-401E-9867-B9C157B701FF}"/>
              </a:ext>
            </a:extLst>
          </p:cNvPr>
          <p:cNvSpPr txBox="1"/>
          <p:nvPr/>
        </p:nvSpPr>
        <p:spPr>
          <a:xfrm>
            <a:off x="2705300" y="2596265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⑧ Image Sentiment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B1B200E2-6677-4E33-B82A-FEEBC49EA8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Memealyzer Architecture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1C845DE-B563-43ED-9725-9EC35BDAEF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67405" y="5004830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A2953D8-7284-44BE-A596-6DD32DB29AD1}"/>
              </a:ext>
            </a:extLst>
          </p:cNvPr>
          <p:cNvSpPr txBox="1"/>
          <p:nvPr/>
        </p:nvSpPr>
        <p:spPr>
          <a:xfrm>
            <a:off x="982841" y="5890467"/>
            <a:ext cx="168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Active Directory</a:t>
            </a:r>
          </a:p>
          <a:p>
            <a:pPr algn="ctr"/>
            <a:r>
              <a:rPr lang="en-US" dirty="0"/>
              <a:t>B2C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394A9C-EAA7-4D6F-A158-5E552A33BE67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824605" y="4076032"/>
            <a:ext cx="25271" cy="92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0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CFF811-6626-4445-8559-83AA2D4F1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96" y="1675718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AB3F41-EDD6-4C83-ABB0-60693D9D0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8775" y="5055945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41FC26E-B7A9-455A-B0A0-52F994B03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0506" y="4999268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17BA8A-2713-4E97-8E55-B30348C997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3379" y="1675718"/>
            <a:ext cx="1371600" cy="1371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C771989-461D-4E47-B0CF-38B3EAF0A0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8115" y="5497114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01EC531-6186-4921-A33D-CCFFCC0086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9062" y="3182231"/>
            <a:ext cx="914400" cy="9144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8BFF0A3-0384-49D7-A06F-6459C82DBE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96869" y="1675718"/>
            <a:ext cx="1371600" cy="13716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1037F4-16F2-414F-A318-155C9799669A}"/>
              </a:ext>
            </a:extLst>
          </p:cNvPr>
          <p:cNvCxnSpPr/>
          <p:nvPr/>
        </p:nvCxnSpPr>
        <p:spPr>
          <a:xfrm>
            <a:off x="2536439" y="2027447"/>
            <a:ext cx="2257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B99308-2C85-42AA-BB4F-3806917D7A3B}"/>
              </a:ext>
            </a:extLst>
          </p:cNvPr>
          <p:cNvSpPr txBox="1"/>
          <p:nvPr/>
        </p:nvSpPr>
        <p:spPr>
          <a:xfrm>
            <a:off x="3011589" y="1725215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① Post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035976-6392-46BE-8CF7-2D7CE82B4259}"/>
              </a:ext>
            </a:extLst>
          </p:cNvPr>
          <p:cNvSpPr txBox="1"/>
          <p:nvPr/>
        </p:nvSpPr>
        <p:spPr>
          <a:xfrm>
            <a:off x="10094142" y="4033241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</a:t>
            </a:r>
          </a:p>
          <a:p>
            <a:pPr algn="ctr"/>
            <a:r>
              <a:rPr lang="en-US" dirty="0"/>
              <a:t>Recognizer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4472A29-35E2-4A25-9A97-9C0A8FC79B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9062" y="492634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A7422-F6EC-4306-99E7-998B1201F4C8}"/>
              </a:ext>
            </a:extLst>
          </p:cNvPr>
          <p:cNvSpPr txBox="1"/>
          <p:nvPr/>
        </p:nvSpPr>
        <p:spPr>
          <a:xfrm>
            <a:off x="10183365" y="5777351"/>
            <a:ext cx="102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Text </a:t>
            </a:r>
          </a:p>
          <a:p>
            <a:pPr algn="ctr"/>
            <a:r>
              <a:rPr lang="en-US" dirty="0"/>
              <a:t>Analytics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B97ED-9278-4599-BDCE-15AB4C8454A0}"/>
              </a:ext>
            </a:extLst>
          </p:cNvPr>
          <p:cNvSpPr txBox="1"/>
          <p:nvPr/>
        </p:nvSpPr>
        <p:spPr>
          <a:xfrm>
            <a:off x="1246987" y="3060369"/>
            <a:ext cx="1205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Blazor </a:t>
            </a:r>
          </a:p>
          <a:p>
            <a:pPr algn="ctr"/>
            <a:r>
              <a:rPr lang="en-US" sz="2000" b="1" dirty="0"/>
              <a:t>Web</a:t>
            </a:r>
          </a:p>
          <a:p>
            <a:pPr algn="ctr"/>
            <a:r>
              <a:rPr lang="en-US" sz="2000" b="1" dirty="0"/>
              <a:t>Assembly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00F8B9-B692-4639-8F6C-C69C61A8E57C}"/>
              </a:ext>
            </a:extLst>
          </p:cNvPr>
          <p:cNvSpPr txBox="1"/>
          <p:nvPr/>
        </p:nvSpPr>
        <p:spPr>
          <a:xfrm>
            <a:off x="4893391" y="3009933"/>
            <a:ext cx="1058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ASP.NET</a:t>
            </a:r>
          </a:p>
          <a:p>
            <a:pPr algn="ctr"/>
            <a:r>
              <a:rPr lang="en-US" sz="2000" b="1" dirty="0"/>
              <a:t>Core</a:t>
            </a:r>
          </a:p>
          <a:p>
            <a:pPr algn="ctr"/>
            <a:r>
              <a:rPr lang="en-US" sz="2000" b="1" dirty="0"/>
              <a:t>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1EB70C-AE3C-4642-82F3-1D9D9E33563D}"/>
              </a:ext>
            </a:extLst>
          </p:cNvPr>
          <p:cNvSpPr txBox="1"/>
          <p:nvPr/>
        </p:nvSpPr>
        <p:spPr>
          <a:xfrm>
            <a:off x="7924290" y="2989908"/>
            <a:ext cx="951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.NET</a:t>
            </a:r>
          </a:p>
          <a:p>
            <a:pPr algn="ctr"/>
            <a:r>
              <a:rPr lang="en-US" sz="2000" b="1" dirty="0"/>
              <a:t>Core</a:t>
            </a:r>
          </a:p>
          <a:p>
            <a:pPr algn="ctr"/>
            <a:r>
              <a:rPr lang="en-US" sz="2000" b="1" dirty="0"/>
              <a:t>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0C3B2A-869F-4BA9-8B07-E9C27415A854}"/>
              </a:ext>
            </a:extLst>
          </p:cNvPr>
          <p:cNvSpPr txBox="1"/>
          <p:nvPr/>
        </p:nvSpPr>
        <p:spPr>
          <a:xfrm>
            <a:off x="3979956" y="5823517"/>
            <a:ext cx="89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Blob</a:t>
            </a:r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E23BDD-B613-4C59-A542-905462B2BD2E}"/>
              </a:ext>
            </a:extLst>
          </p:cNvPr>
          <p:cNvSpPr txBox="1"/>
          <p:nvPr/>
        </p:nvSpPr>
        <p:spPr>
          <a:xfrm>
            <a:off x="5769327" y="5880193"/>
            <a:ext cx="89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Queue</a:t>
            </a:r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20DAB5-AE5F-4D22-9EAD-CEE633BD1A44}"/>
              </a:ext>
            </a:extLst>
          </p:cNvPr>
          <p:cNvSpPr txBox="1"/>
          <p:nvPr/>
        </p:nvSpPr>
        <p:spPr>
          <a:xfrm>
            <a:off x="7696870" y="63612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Cosmos 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2736F4-0A52-45B3-8169-5116667CB5B8}"/>
              </a:ext>
            </a:extLst>
          </p:cNvPr>
          <p:cNvCxnSpPr>
            <a:cxnSpLocks/>
            <a:stCxn id="36" idx="1"/>
            <a:endCxn id="11" idx="0"/>
          </p:cNvCxnSpPr>
          <p:nvPr/>
        </p:nvCxnSpPr>
        <p:spPr>
          <a:xfrm flipH="1">
            <a:off x="4427706" y="3517765"/>
            <a:ext cx="465685" cy="14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266CD3-EC5F-4A54-9964-C097FECB45D4}"/>
              </a:ext>
            </a:extLst>
          </p:cNvPr>
          <p:cNvSpPr txBox="1"/>
          <p:nvPr/>
        </p:nvSpPr>
        <p:spPr>
          <a:xfrm rot="17390593">
            <a:off x="4140940" y="4036290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② Add Blob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0E1ED3-06E9-4905-A55F-AC62CE1DEEE7}"/>
              </a:ext>
            </a:extLst>
          </p:cNvPr>
          <p:cNvCxnSpPr>
            <a:cxnSpLocks/>
            <a:stCxn id="36" idx="3"/>
            <a:endCxn id="9" idx="0"/>
          </p:cNvCxnSpPr>
          <p:nvPr/>
        </p:nvCxnSpPr>
        <p:spPr>
          <a:xfrm>
            <a:off x="5952271" y="3517765"/>
            <a:ext cx="283704" cy="153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80F5EC-63C7-4E4B-A4C2-6C3065E460C6}"/>
              </a:ext>
            </a:extLst>
          </p:cNvPr>
          <p:cNvSpPr txBox="1"/>
          <p:nvPr/>
        </p:nvSpPr>
        <p:spPr>
          <a:xfrm rot="4803635">
            <a:off x="5655503" y="4099392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③ Add Message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C79616-1C90-4EA3-A2CA-C478D609262D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6693175" y="3497740"/>
            <a:ext cx="1231115" cy="201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F03F349-B017-40C1-A028-FE37E9AA7668}"/>
              </a:ext>
            </a:extLst>
          </p:cNvPr>
          <p:cNvSpPr txBox="1"/>
          <p:nvPr/>
        </p:nvSpPr>
        <p:spPr>
          <a:xfrm rot="18141133">
            <a:off x="6559174" y="4308223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④ Receive Messages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B5ABC1D-9835-43FD-9663-E3D32BDFABF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803239" y="3399875"/>
            <a:ext cx="1435823" cy="23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5E45D37-FAE6-47F3-B707-78188CE61324}"/>
              </a:ext>
            </a:extLst>
          </p:cNvPr>
          <p:cNvSpPr txBox="1"/>
          <p:nvPr/>
        </p:nvSpPr>
        <p:spPr>
          <a:xfrm rot="555868">
            <a:off x="9007716" y="32547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⑤ Extract Text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262CE4-6CBB-4DCB-8417-95966F63971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738226" y="4051541"/>
            <a:ext cx="1500836" cy="13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07BE764-6941-4AF1-B756-681416067B54}"/>
              </a:ext>
            </a:extLst>
          </p:cNvPr>
          <p:cNvSpPr txBox="1"/>
          <p:nvPr/>
        </p:nvSpPr>
        <p:spPr>
          <a:xfrm rot="2539572">
            <a:off x="8951122" y="4463846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⑥ Get Sentiment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3CD431-49A6-47D9-ABC2-28CB2E855A4B}"/>
              </a:ext>
            </a:extLst>
          </p:cNvPr>
          <p:cNvCxnSpPr>
            <a:cxnSpLocks/>
            <a:stCxn id="38" idx="2"/>
            <a:endCxn id="15" idx="0"/>
          </p:cNvCxnSpPr>
          <p:nvPr/>
        </p:nvCxnSpPr>
        <p:spPr>
          <a:xfrm>
            <a:off x="8400062" y="4005571"/>
            <a:ext cx="5253" cy="149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A908E6-DC03-482E-8950-FD8EABE872B4}"/>
              </a:ext>
            </a:extLst>
          </p:cNvPr>
          <p:cNvSpPr txBox="1"/>
          <p:nvPr/>
        </p:nvSpPr>
        <p:spPr>
          <a:xfrm rot="5400000">
            <a:off x="7914578" y="4665253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⑦ Add Document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D0C8BF9D-A93C-4692-9A3E-AEFDF1A37A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7085" y="2598785"/>
            <a:ext cx="755247" cy="35624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6B710B99-93E8-4699-ACE3-3AE64B6E8BF4}"/>
              </a:ext>
            </a:extLst>
          </p:cNvPr>
          <p:cNvSpPr txBox="1"/>
          <p:nvPr/>
        </p:nvSpPr>
        <p:spPr>
          <a:xfrm>
            <a:off x="4392309" y="2932864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SignalR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B39F11-A1EA-4D30-A284-949949E9E50D}"/>
              </a:ext>
            </a:extLst>
          </p:cNvPr>
          <p:cNvCxnSpPr>
            <a:cxnSpLocks/>
          </p:cNvCxnSpPr>
          <p:nvPr/>
        </p:nvCxnSpPr>
        <p:spPr>
          <a:xfrm flipH="1">
            <a:off x="2457525" y="2824827"/>
            <a:ext cx="1993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64E2991-D733-401E-9867-B9C157B701FF}"/>
              </a:ext>
            </a:extLst>
          </p:cNvPr>
          <p:cNvSpPr txBox="1"/>
          <p:nvPr/>
        </p:nvSpPr>
        <p:spPr>
          <a:xfrm>
            <a:off x="2705300" y="2596265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⑧ Image Sentiment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B1B200E2-6677-4E33-B82A-FEEBC49EA8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Memealyzer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9974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8721</TotalTime>
  <Words>353</Words>
  <Application>Microsoft Office PowerPoint</Application>
  <PresentationFormat>Widescreen</PresentationFormat>
  <Paragraphs>193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Gallant</dc:creator>
  <cp:lastModifiedBy>Jon Gallant</cp:lastModifiedBy>
  <cp:revision>3</cp:revision>
  <dcterms:created xsi:type="dcterms:W3CDTF">2020-08-11T01:20:05Z</dcterms:created>
  <dcterms:modified xsi:type="dcterms:W3CDTF">2020-11-21T01:59:48Z</dcterms:modified>
</cp:coreProperties>
</file>