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Gallant" userId="6afb624e-739f-4bf3-b5f8-e11cab190039" providerId="ADAL" clId="{94A51B17-4529-4211-99A9-31172E8E3A38}"/>
    <pc:docChg chg="delSld">
      <pc:chgData name="Jon Gallant" userId="6afb624e-739f-4bf3-b5f8-e11cab190039" providerId="ADAL" clId="{94A51B17-4529-4211-99A9-31172E8E3A38}" dt="2020-11-21T01:59:46.231" v="0" actId="47"/>
      <pc:docMkLst>
        <pc:docMk/>
      </pc:docMkLst>
      <pc:sldChg chg="del">
        <pc:chgData name="Jon Gallant" userId="6afb624e-739f-4bf3-b5f8-e11cab190039" providerId="ADAL" clId="{94A51B17-4529-4211-99A9-31172E8E3A38}" dt="2020-11-21T01:59:46.231" v="0" actId="47"/>
        <pc:sldMkLst>
          <pc:docMk/>
          <pc:sldMk cId="284718572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.svg"/><Relationship Id="rId18" Type="http://schemas.openxmlformats.org/officeDocument/2006/relationships/image" Target="../media/image37.png"/><Relationship Id="rId3" Type="http://schemas.openxmlformats.org/officeDocument/2006/relationships/image" Target="../media/image4.sv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36.svg"/><Relationship Id="rId2" Type="http://schemas.openxmlformats.org/officeDocument/2006/relationships/image" Target="../media/image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2.svg"/><Relationship Id="rId5" Type="http://schemas.openxmlformats.org/officeDocument/2006/relationships/image" Target="../media/image10.svg"/><Relationship Id="rId15" Type="http://schemas.openxmlformats.org/officeDocument/2006/relationships/image" Target="../media/image8.svg"/><Relationship Id="rId10" Type="http://schemas.openxmlformats.org/officeDocument/2006/relationships/image" Target="../media/image11.png"/><Relationship Id="rId19" Type="http://schemas.openxmlformats.org/officeDocument/2006/relationships/image" Target="../media/image38.svg"/><Relationship Id="rId4" Type="http://schemas.openxmlformats.org/officeDocument/2006/relationships/image" Target="../media/image9.png"/><Relationship Id="rId9" Type="http://schemas.openxmlformats.org/officeDocument/2006/relationships/image" Target="../media/image6.sv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36.svg"/><Relationship Id="rId2" Type="http://schemas.openxmlformats.org/officeDocument/2006/relationships/image" Target="../media/image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2.svg"/><Relationship Id="rId5" Type="http://schemas.openxmlformats.org/officeDocument/2006/relationships/image" Target="../media/image10.svg"/><Relationship Id="rId15" Type="http://schemas.openxmlformats.org/officeDocument/2006/relationships/image" Target="../media/image8.sv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6.svg"/><Relationship Id="rId14" Type="http://schemas.openxmlformats.org/officeDocument/2006/relationships/image" Target="../media/image7.png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8721</TotalTime>
  <Words>353</Words>
  <Application>Microsoft Office PowerPoint</Application>
  <PresentationFormat>Widescreen</PresentationFormat>
  <Paragraphs>193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Gallant</dc:creator>
  <cp:lastModifiedBy>Jon Gallant</cp:lastModifiedBy>
  <cp:revision>3</cp:revision>
  <dcterms:created xsi:type="dcterms:W3CDTF">2020-08-11T01:20:05Z</dcterms:created>
  <dcterms:modified xsi:type="dcterms:W3CDTF">2020-11-21T01:59:48Z</dcterms:modified>
</cp:coreProperties>
</file>