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McNamara" initials="EM" lastIdx="1" clrIdx="0">
    <p:extLst>
      <p:ext uri="{19B8F6BF-5375-455C-9EA6-DF929625EA0E}">
        <p15:presenceInfo xmlns:p15="http://schemas.microsoft.com/office/powerpoint/2012/main" userId="S::emcnamara@monsterlg.com::58ec0b42-2190-41cb-9614-4a3c464a5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3A442-6851-35D7-19D9-222B4C4B331C}" v="131" dt="2021-09-08T13:17:40.349"/>
    <p1510:client id="{5F620E15-0010-360C-26C1-E2B0E050C204}" v="33" dt="2021-10-25T21:28:38.707"/>
    <p1510:client id="{6F106CB1-4D22-7A36-CDF5-320C67B00743}" v="138" dt="2021-10-26T15:20:48.473"/>
    <p1510:client id="{77C42D2E-3513-1F62-3959-7758BB50AEA9}" v="1" dt="2021-09-08T16:01:55.970"/>
    <p1510:client id="{D175E9BF-277D-4DE5-A736-915099938D0B}" v="175" dt="2021-09-08T13:15:02.377"/>
    <p1510:client id="{D9F039E2-AF51-43B1-DBD5-E8D2841E68AC}" v="183" dt="2021-10-22T19:31:31.642"/>
    <p1510:client id="{EA163E04-B751-6551-A18B-A8913DEB32F2}" v="731" dt="2021-09-08T13:45:1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olidFill>
                  <a:schemeClr val="accent6"/>
                </a:solidFill>
                <a:ea typeface="+mj-lt"/>
                <a:cs typeface="+mj-lt"/>
              </a:rPr>
            </a:br>
            <a:r>
              <a:rPr lang="en-US" b="1">
                <a:solidFill>
                  <a:schemeClr val="accent6"/>
                </a:solidFill>
                <a:ea typeface="+mj-lt"/>
                <a:cs typeface="+mj-lt"/>
              </a:rPr>
              <a:t>Technology Time Off Calendar</a:t>
            </a:r>
            <a:endParaRPr lang="en-US">
              <a:solidFill>
                <a:schemeClr val="accent6"/>
              </a:solidFill>
              <a:cs typeface="Calibri Light"/>
            </a:endParaRPr>
          </a:p>
          <a:p>
            <a:endParaRPr lang="en-US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Steps to Creating PTO Event in Outlook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D150-9029-4392-897B-448793F2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Selecting Calendar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8CEDD2-03D1-4878-8C6B-FE819077C1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033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9D41-F662-4188-93E8-5E2DB761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Open a new event in Outlook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Select "Technology Time Off" calendar in the dropdown</a:t>
            </a:r>
          </a:p>
        </p:txBody>
      </p:sp>
    </p:spTree>
    <p:extLst>
      <p:ext uri="{BB962C8B-B14F-4D97-AF65-F5344CB8AC3E}">
        <p14:creationId xmlns:p14="http://schemas.microsoft.com/office/powerpoint/2010/main" val="32378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D150-9029-4392-897B-448793F2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Creating Calendar Event (1+ Full Day)  - Technology Time Off Calendar</a:t>
            </a:r>
          </a:p>
        </p:txBody>
      </p:sp>
      <p:pic>
        <p:nvPicPr>
          <p:cNvPr id="19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B25FFB-2BDD-4938-B443-0A2E1F89EF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3755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9D41-F662-4188-93E8-5E2DB761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900" b="1"/>
              <a:t>Creating Calendar Invite (Tech/Shared Calendar)</a:t>
            </a:r>
            <a:r>
              <a:rPr lang="en-US" sz="1900"/>
              <a:t>:</a:t>
            </a:r>
            <a:endParaRPr lang="en-US" sz="1900">
              <a:cs typeface="Calibri" panose="020F0502020204030204"/>
            </a:endParaRPr>
          </a:p>
          <a:p>
            <a:pPr marL="685800" indent="-457200">
              <a:buAutoNum type="arabicPeriod"/>
            </a:pPr>
            <a:r>
              <a:rPr lang="en-US" sz="1900"/>
              <a:t>Double check you are on the "Technology Time Off" calendar</a:t>
            </a:r>
            <a:endParaRPr lang="en-US" sz="1900">
              <a:cs typeface="Calibri"/>
            </a:endParaRPr>
          </a:p>
          <a:p>
            <a:pPr marL="685800" indent="-457200">
              <a:buAutoNum type="arabicPeriod"/>
            </a:pPr>
            <a:r>
              <a:rPr lang="en-US" sz="1900"/>
              <a:t>Keep "Show As" = FREE</a:t>
            </a:r>
            <a:endParaRPr lang="en-US" sz="1900">
              <a:cs typeface="Calibri" panose="020F0502020204030204"/>
            </a:endParaRPr>
          </a:p>
          <a:p>
            <a:pPr marL="685800" indent="-457200">
              <a:buAutoNum type="arabicPeriod"/>
            </a:pPr>
            <a:r>
              <a:rPr lang="en-US" sz="1900"/>
              <a:t>Enter Title (First Name, Last Initial – PTO)</a:t>
            </a:r>
            <a:endParaRPr lang="en-US" sz="1900">
              <a:cs typeface="Calibri"/>
            </a:endParaRPr>
          </a:p>
          <a:p>
            <a:pPr marL="685800" indent="-457200">
              <a:buAutoNum type="arabicPeriod"/>
            </a:pPr>
            <a:r>
              <a:rPr lang="en-US" sz="1900"/>
              <a:t>Enter Start Date</a:t>
            </a:r>
            <a:endParaRPr lang="en-US" sz="1900">
              <a:cs typeface="Calibri"/>
            </a:endParaRPr>
          </a:p>
          <a:p>
            <a:pPr marL="685800" indent="-457200">
              <a:buAutoNum type="arabicPeriod"/>
            </a:pPr>
            <a:r>
              <a:rPr lang="en-US" sz="1900"/>
              <a:t>Enter End Date</a:t>
            </a:r>
            <a:endParaRPr lang="en-US" sz="1900">
              <a:cs typeface="Calibri" panose="020F0502020204030204"/>
            </a:endParaRPr>
          </a:p>
          <a:p>
            <a:pPr marL="685800" indent="-457200">
              <a:buAutoNum type="arabicPeriod"/>
            </a:pPr>
            <a:r>
              <a:rPr lang="en-US" sz="1900"/>
              <a:t>Keep "All Day" toggle on" (</a:t>
            </a:r>
            <a:r>
              <a:rPr lang="en-US" sz="1900" i="1"/>
              <a:t>cut off from screenshot</a:t>
            </a:r>
            <a:r>
              <a:rPr lang="en-US" sz="1900"/>
              <a:t>)</a:t>
            </a:r>
            <a:endParaRPr lang="en-US" sz="1900">
              <a:cs typeface="Calibri" panose="020F0502020204030204"/>
            </a:endParaRPr>
          </a:p>
          <a:p>
            <a:pPr marL="685800" indent="-457200">
              <a:buAutoNum type="arabicPeriod"/>
            </a:pPr>
            <a:r>
              <a:rPr lang="en-US" sz="1900"/>
              <a:t>Save</a:t>
            </a:r>
            <a:endParaRPr lang="en-US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941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D150-9029-4392-897B-448793F2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Creating Calendar Event (1+ Full Day)  - Personal Work Calendar</a:t>
            </a:r>
          </a:p>
        </p:txBody>
      </p:sp>
      <p:pic>
        <p:nvPicPr>
          <p:cNvPr id="9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F0B218-8F66-4BE0-9261-E916DEB344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864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9D41-F662-4188-93E8-5E2DB761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/>
              <a:t>Creating Calendar Invite (Personal/Work Calendar)</a:t>
            </a:r>
            <a:r>
              <a:rPr lang="en-US" sz="1700"/>
              <a:t>: On your personal work calendar, you will follow the same steps as the Tech Time Off slide, but have "Show As" be "Out of Office" or "Away"</a:t>
            </a:r>
            <a:endParaRPr lang="en-US"/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Keep "Show As" = Out of Office</a:t>
            </a:r>
            <a:endParaRPr lang="en-US" sz="1700"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Enter Title</a:t>
            </a:r>
            <a:endParaRPr lang="en-US" sz="1700"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Enter Start Date</a:t>
            </a:r>
            <a:endParaRPr lang="en-US" sz="1700"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Enter End Date</a:t>
            </a:r>
            <a:endParaRPr lang="en-US" sz="1700"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Keep "All Day" toggle on</a:t>
            </a:r>
            <a:endParaRPr lang="en-US" sz="1700"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1700"/>
              <a:t>Save</a:t>
            </a: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64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D150-9029-4392-897B-448793F2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Additional Notes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9D41-F662-4188-93E8-5E2DB761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271" y="2516777"/>
            <a:ext cx="10777964" cy="3848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buChar char="•"/>
            </a:pPr>
            <a:r>
              <a:rPr lang="en-US" sz="2200">
                <a:cs typeface="Calibri"/>
              </a:rPr>
              <a:t>As a "best practice", please keep the Technology Time Off calendar checked off.</a:t>
            </a:r>
          </a:p>
          <a:p>
            <a:pPr marL="400050" indent="-342900">
              <a:buChar char="•"/>
            </a:pPr>
            <a:r>
              <a:rPr lang="en-US" sz="2200">
                <a:cs typeface="Calibri"/>
              </a:rPr>
              <a:t>If you are out of office for a set amount of time in a day (ex: 1 hour, half day, etc.), please follow the same steps in slide 3 and 4, but do not include "All Day" swiped "on" and enter the start and end time (keep as "FREE").</a:t>
            </a:r>
          </a:p>
          <a:p>
            <a:pPr marL="400050" indent="-342900">
              <a:buChar char="•"/>
            </a:pPr>
            <a:r>
              <a:rPr lang="en-US" sz="2200">
                <a:cs typeface="Calibri"/>
              </a:rPr>
              <a:t>If folks outside of Technology should be included on the event, please add as "Attendees" to the Technology Time Off calendar invite (where the event is marked as "FREE").</a:t>
            </a:r>
          </a:p>
          <a:p>
            <a:pPr marL="857250" lvl="1">
              <a:buChar char="•"/>
            </a:pPr>
            <a:r>
              <a:rPr lang="en-US" sz="2000">
                <a:cs typeface="Calibri"/>
              </a:rPr>
              <a:t>Do not add the Technology distro.</a:t>
            </a:r>
          </a:p>
          <a:p>
            <a:pPr marL="400050" indent="-342900">
              <a:buChar char="•"/>
            </a:pPr>
            <a:endParaRPr lang="en-US" sz="2200">
              <a:cs typeface="Calibri"/>
            </a:endParaRPr>
          </a:p>
          <a:p>
            <a:pPr marL="400050" indent="-342900">
              <a:buChar char="•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63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19F8B173EE04BBF98A7CC0FAEA155" ma:contentTypeVersion="14" ma:contentTypeDescription="Create a new document." ma:contentTypeScope="" ma:versionID="060630d054c4e7fe41bfce716564e09d">
  <xsd:schema xmlns:xsd="http://www.w3.org/2001/XMLSchema" xmlns:xs="http://www.w3.org/2001/XMLSchema" xmlns:p="http://schemas.microsoft.com/office/2006/metadata/properties" xmlns:ns2="d52e997b-5ee2-4ba5-9258-073287147855" xmlns:ns3="dfb38b05-ba32-48b5-aae1-3db94374d84e" targetNamespace="http://schemas.microsoft.com/office/2006/metadata/properties" ma:root="true" ma:fieldsID="b9ac90358a249270c6d998f1c4cbcf12" ns2:_="" ns3:_="">
    <xsd:import namespace="d52e997b-5ee2-4ba5-9258-073287147855"/>
    <xsd:import namespace="dfb38b05-ba32-48b5-aae1-3db94374d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Status1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e997b-5ee2-4ba5-9258-073287147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1" ma:index="19" nillable="true" ma:displayName="Status" ma:default="Raw" ma:description="(Raw, Preparing to Approve, Ready to Approve, Approved)" ma:format="Dropdown" ma:internalName="Status1">
      <xsd:simpleType>
        <xsd:union memberTypes="dms:Text">
          <xsd:simpleType>
            <xsd:restriction base="dms:Choice">
              <xsd:enumeration value="Raw"/>
              <xsd:enumeration value="Preparing to Approve"/>
              <xsd:enumeration value="Ready to Approve"/>
              <xsd:enumeration value="Approved"/>
            </xsd:restriction>
          </xsd:simpleType>
        </xsd:un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8b05-ba32-48b5-aae1-3db94374d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1 xmlns="d52e997b-5ee2-4ba5-9258-073287147855">Raw</Status1>
    <SharedWithUsers xmlns="dfb38b05-ba32-48b5-aae1-3db94374d84e">
      <UserInfo>
        <DisplayName>Joe Kalinowski</DisplayName>
        <AccountId>395</AccountId>
        <AccountType/>
      </UserInfo>
      <UserInfo>
        <DisplayName>Jim Tourville</DisplayName>
        <AccountId>884</AccountId>
        <AccountType/>
      </UserInfo>
      <UserInfo>
        <DisplayName>Andriy Savriy</DisplayName>
        <AccountId>913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349F7C0-B646-4B36-9609-FB27D8DFA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2964B9-B6E8-48E5-BDB4-B183BB525909}">
  <ds:schemaRefs>
    <ds:schemaRef ds:uri="d52e997b-5ee2-4ba5-9258-073287147855"/>
    <ds:schemaRef ds:uri="dfb38b05-ba32-48b5-aae1-3db94374d8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AF58E7-0F51-41F8-92CA-023C5757591A}">
  <ds:schemaRefs>
    <ds:schemaRef ds:uri="d52e997b-5ee2-4ba5-9258-073287147855"/>
    <ds:schemaRef ds:uri="dfb38b05-ba32-48b5-aae1-3db94374d84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Technology Time Off Calendar </vt:lpstr>
      <vt:lpstr>Selecting Calendar</vt:lpstr>
      <vt:lpstr>Creating Calendar Event (1+ Full Day)  - Technology Time Off Calendar</vt:lpstr>
      <vt:lpstr>Creating Calendar Event (1+ Full Day)  - Personal Work Calendar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2021-09-08T13:09:47Z</dcterms:created>
  <dcterms:modified xsi:type="dcterms:W3CDTF">2022-01-03T16:01:34Z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0x01010044319F8B173EE04BBF98A7CC0FAEA155</vt:lpwstr>
  </property>
</Properties>
</file>