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0" r:id="rId5"/>
    <p:sldId id="269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C8B46-0664-5994-0C30-F7475B24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9BB3C-1841-17E9-51D0-F915B1DE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7A442-E8E8-FD48-B435-153F98C1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104BC-F9A9-CA50-D629-8D266E24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B0702-9854-D92C-9215-E1C2D894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8172-4554-F249-88FE-40C2E1C2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C7C420-BC52-F50F-B81F-5F2E59EB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1A674-B886-B084-77E0-4CF8594E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A75D9-C4BA-5DED-ECC2-8F56786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0D1B1-3B4C-0035-9DDE-96C5110F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0FB3E5-A453-C70D-7430-15BCBEE01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7A5437-558F-AE0A-F624-C7948204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46AC7-DEE4-769D-A69C-96B7B653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6C7E3-BB4C-0912-BD95-06E6E7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7C13E-4264-BDE4-5F61-194C824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C1AD2-73CB-FE38-E3C8-17E71E4B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675AF-A3CE-4FBF-411B-C99C15F0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CBBE4-674D-E938-6A96-63D5186C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958BC-A9C1-FD59-452A-2AF64B9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36912-45D7-4011-196C-EFD2D02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9C87C-1782-64F0-02C8-6413930B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3A832-B1E0-A2C8-25D3-8D13E871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68E4A-BE16-8694-BBD2-A1E39738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9A142-9218-9291-2F94-A713B1E4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38CE7-FE36-5295-019C-72FAB7E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2DCB-D6B8-BB53-8778-2847D3BE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604B-E4F9-ECB3-7281-B173A20B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B8CEF3-DC99-4BD8-7925-ACBA4963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261BC-2C19-AA73-D60E-16745AE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6DF51-DC8A-0528-A4FE-8027421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224CC8-E860-44AA-B892-8B9C3FA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AD3FE-53EB-420D-4793-4E9E1CC5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5223C-7A73-634C-835E-6199930E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74070A-17BD-59D6-B8B9-C9DB278F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69D2D3-AF0F-DA24-9123-053BAC32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B36785-325B-02BC-350D-BDD33F28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C73DBE-6CAA-B93A-E27E-E703761F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B0C7E2-D2DD-C1D0-AB6C-78210920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400D45-E2BC-8764-A8B0-078648C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3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3244C-196A-2A93-D382-3015DFE3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72BD2E-EDB3-4ECC-E277-CC8528E8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6C26C4-70B9-9F59-D772-684DA726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363211-0AAC-4988-4269-FC98363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8D1D72-5AE1-1CD2-10EA-D95CCD8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383C7-2D37-0144-484A-717B9D48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C64988-1BC8-06D8-2022-E5664224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6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5C9C-2D18-17F3-608C-EEF0CB04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2686C-B3EE-435B-13B5-D5CDFC86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416A8-49E1-F53A-5C7C-8E826601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2D8A0D-1181-CFDB-CAE1-AB1A754F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0E908-F6CC-A836-E7A7-7BADA14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5DD497-54EA-A8A8-3D53-6E51429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0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C2663-8F89-C80A-71B1-0DBCF9F5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5D8565-C222-2E81-C632-BBF9DCBBB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332D5A-62CF-B067-028E-DD2996E5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EBB1C-829F-0DFD-C216-96FCBCAA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6C28FC-EE1C-D003-6F5F-A75568FE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F3007-B56F-AEB1-D36E-52DB7CC3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9CFF1-9750-7644-4516-C1405B67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8E87D-E92F-4F41-FE44-CAE8686B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8F31E-ABFB-78A5-2481-C5F0B47DE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8CDB5-C443-7148-AF7B-C5532E9FCE2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FED31-0975-9E37-7D6A-5DF61667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95709-04F5-13B4-D38F-61DEBFDC2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DDE43-EFB4-6F49-924D-768F03DB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0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6C4DA-57FD-4C5E-B1CF-FEA33B7B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4809"/>
            <a:ext cx="9144000" cy="2387600"/>
          </a:xfrm>
        </p:spPr>
        <p:txBody>
          <a:bodyPr>
            <a:normAutofit/>
          </a:bodyPr>
          <a:lstStyle/>
          <a:p>
            <a:r>
              <a:rPr lang="ru-RU" sz="3000" dirty="0"/>
              <a:t>Учебный проект</a:t>
            </a:r>
            <a:br>
              <a:rPr lang="ru-RU" dirty="0"/>
            </a:br>
            <a:r>
              <a:rPr lang="ru-RU" sz="4000" dirty="0"/>
              <a:t>библиотека </a:t>
            </a:r>
            <a:r>
              <a:rPr lang="en-US" sz="4000" dirty="0"/>
              <a:t>Decimal </a:t>
            </a:r>
            <a:r>
              <a:rPr lang="ru-RU" sz="4000" dirty="0"/>
              <a:t>на языке си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5628F9-DF32-4A09-AC9F-796AC1BF2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9275" y="4197461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10000" dirty="0"/>
              <a:t>Мирумян Артём БИВ234</a:t>
            </a:r>
          </a:p>
          <a:p>
            <a:pPr algn="r"/>
            <a:endParaRPr lang="ru-RU" sz="10000" dirty="0"/>
          </a:p>
          <a:p>
            <a:pPr algn="r"/>
            <a:r>
              <a:rPr lang="ru-RU" sz="10000" dirty="0"/>
              <a:t>Научный руководитель</a:t>
            </a:r>
            <a:r>
              <a:rPr lang="en-US" sz="10000" dirty="0"/>
              <a:t>:</a:t>
            </a:r>
          </a:p>
          <a:p>
            <a:pPr algn="r" rtl="0"/>
            <a:r>
              <a:rPr lang="ru-RU" sz="10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ассист. </a:t>
            </a:r>
            <a:r>
              <a:rPr lang="ru-RU" sz="10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Евтушенко Лариса Геннадьевна</a:t>
            </a:r>
            <a:br>
              <a:rPr lang="ru-RU" sz="10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ru-RU" sz="100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5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5117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Суть и актуальность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2644-78B4-91F8-CBB6-126CB5CF9DB8}"/>
              </a:ext>
            </a:extLst>
          </p:cNvPr>
          <p:cNvSpPr txBox="1"/>
          <p:nvPr/>
        </p:nvSpPr>
        <p:spPr>
          <a:xfrm>
            <a:off x="287079" y="1297172"/>
            <a:ext cx="110481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Проект представляет собой разработку библиотеки для работы с десятичными числами (типа </a:t>
            </a:r>
            <a:r>
              <a:rPr lang="en" dirty="0"/>
              <a:t>decimal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на языке программирования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Основная цель такой библиотеки — предоставить разработчикам удобный</a:t>
            </a: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 точный способ работы с числами с фиксированной точностью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ru-RU" dirty="0">
                <a:solidFill>
                  <a:srgbClr val="000000"/>
                </a:solidFill>
                <a:latin typeface="-webkit-standard"/>
              </a:rPr>
              <a:t>Актуальность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:</a:t>
            </a:r>
            <a:br>
              <a:rPr lang="en-US" dirty="0">
                <a:solidFill>
                  <a:srgbClr val="000000"/>
                </a:solidFill>
                <a:latin typeface="-webkit-standard"/>
              </a:rPr>
            </a:b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Программисты часто сталкиваются с проблемами округления при использовании</a:t>
            </a: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стандартных типов данных с плавающей запятой. Библиотека обеспечивает высокую точность, необходимую </a:t>
            </a: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в финансовых и научных приложениях.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48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Цели и задачи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2644-78B4-91F8-CBB6-126CB5CF9DB8}"/>
              </a:ext>
            </a:extLst>
          </p:cNvPr>
          <p:cNvSpPr txBox="1"/>
          <p:nvPr/>
        </p:nvSpPr>
        <p:spPr>
          <a:xfrm>
            <a:off x="287079" y="1297172"/>
            <a:ext cx="119091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Цель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Создать библиотеку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decimal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на языке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которая обеспечивает точные и удобные в использовании инструменты 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для работы с десятичными числами, позволяя программистам выполнять высокоточные вычисления, 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соответствующие отраслевым стандартам.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Реализовать операции сложения, вычитания, умножения и деления для десятичных чисел.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ru-RU" dirty="0">
                <a:solidFill>
                  <a:srgbClr val="000000"/>
                </a:solidFill>
                <a:latin typeface="-webkit-standard"/>
              </a:rPr>
              <a:t>Реализовать операторы сравнения.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webkit-standard"/>
              </a:rPr>
              <a:t> Реализовать конвертеры в разные типы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webkit-standard"/>
              </a:rPr>
              <a:t> Реализовать функции округления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webkit-standard"/>
              </a:rPr>
              <a:t> Реализовать дополнительные функции.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webkit-standard"/>
              </a:rPr>
              <a:t> Написать тесты к программе.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webkit-standard"/>
              </a:rPr>
              <a:t> Прописать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makefile </a:t>
            </a:r>
            <a:r>
              <a:rPr lang="ru-RU" dirty="0">
                <a:solidFill>
                  <a:srgbClr val="000000"/>
                </a:solidFill>
                <a:latin typeface="-webkit-standard"/>
              </a:rPr>
              <a:t>для упрощения компиляции библиотеки.</a:t>
            </a:r>
            <a:br>
              <a:rPr lang="ru-RU" dirty="0"/>
            </a:br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70194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2752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Этапы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2644-78B4-91F8-CBB6-126CB5CF9DB8}"/>
              </a:ext>
            </a:extLst>
          </p:cNvPr>
          <p:cNvSpPr txBox="1"/>
          <p:nvPr/>
        </p:nvSpPr>
        <p:spPr>
          <a:xfrm>
            <a:off x="287079" y="904872"/>
            <a:ext cx="1190261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effectLst/>
                <a:latin typeface="Helvetica" pitchFamily="2" charset="0"/>
              </a:rPr>
              <a:t>Сначала был прописан заголовочный файл </a:t>
            </a:r>
            <a:r>
              <a:rPr lang="en" sz="1700" dirty="0">
                <a:effectLst/>
                <a:latin typeface="Helvetica" pitchFamily="2" charset="0"/>
              </a:rPr>
              <a:t>hse </a:t>
            </a:r>
            <a:r>
              <a:rPr lang="en" sz="1700" dirty="0" err="1">
                <a:effectLst/>
                <a:latin typeface="Helvetica" pitchFamily="2" charset="0"/>
              </a:rPr>
              <a:t>decimal.h</a:t>
            </a:r>
            <a:r>
              <a:rPr lang="en" sz="1700" dirty="0">
                <a:effectLst/>
                <a:latin typeface="Helvetica" pitchFamily="2" charset="0"/>
              </a:rPr>
              <a:t> (</a:t>
            </a:r>
            <a:r>
              <a:rPr lang="ru-RU" sz="1700" dirty="0">
                <a:effectLst/>
                <a:latin typeface="Helvetica" pitchFamily="2" charset="0"/>
              </a:rPr>
              <a:t>все функции и файлы начинаются с префикса </a:t>
            </a:r>
            <a:endParaRPr lang="en-US" sz="1700" dirty="0">
              <a:effectLst/>
              <a:latin typeface="Helvetica" pitchFamily="2" charset="0"/>
            </a:endParaRPr>
          </a:p>
          <a:p>
            <a:r>
              <a:rPr lang="en" sz="1700" dirty="0">
                <a:effectLst/>
                <a:latin typeface="Helvetica" pitchFamily="2" charset="0"/>
              </a:rPr>
              <a:t>hse_ </a:t>
            </a:r>
            <a:r>
              <a:rPr lang="ru-RU" sz="1700" dirty="0">
                <a:effectLst/>
                <a:latin typeface="Helvetica" pitchFamily="2" charset="0"/>
              </a:rPr>
              <a:t>для более удобной компиляции и отличия от встроенных функций по названию), в котором была </a:t>
            </a:r>
            <a:endParaRPr lang="en-US" sz="1700" dirty="0">
              <a:effectLst/>
              <a:latin typeface="Helvetica" pitchFamily="2" charset="0"/>
            </a:endParaRPr>
          </a:p>
          <a:p>
            <a:r>
              <a:rPr lang="ru-RU" sz="1700" dirty="0">
                <a:effectLst/>
                <a:latin typeface="Helvetica" pitchFamily="2" charset="0"/>
              </a:rPr>
              <a:t>прописана структура для хранения чисел типа </a:t>
            </a:r>
            <a:r>
              <a:rPr lang="en" sz="1700" dirty="0">
                <a:effectLst/>
                <a:latin typeface="Helvetica" pitchFamily="2" charset="0"/>
              </a:rPr>
              <a:t>decimal </a:t>
            </a:r>
            <a:r>
              <a:rPr lang="ru-RU" sz="1700" dirty="0">
                <a:effectLst/>
                <a:latin typeface="Helvetica" pitchFamily="2" charset="0"/>
              </a:rPr>
              <a:t>и объявлены функции.</a:t>
            </a:r>
          </a:p>
          <a:p>
            <a:endParaRPr lang="ru-RU" sz="1700" dirty="0">
              <a:latin typeface="Helvetica" pitchFamily="2" charset="0"/>
            </a:endParaRPr>
          </a:p>
          <a:p>
            <a:r>
              <a:rPr lang="ru-RU" sz="1700" dirty="0">
                <a:effectLst/>
                <a:latin typeface="Helvetica" pitchFamily="2" charset="0"/>
              </a:rPr>
              <a:t>Следующим этапом были написаны арифметические функции (сложение, вычитание, умножение и деление).</a:t>
            </a:r>
          </a:p>
          <a:p>
            <a:endParaRPr lang="ru-RU" sz="1700" dirty="0">
              <a:effectLst/>
              <a:latin typeface="Helvetica" pitchFamily="2" charset="0"/>
            </a:endParaRPr>
          </a:p>
          <a:p>
            <a:r>
              <a:rPr lang="ru-RU" sz="1600" dirty="0">
                <a:effectLst/>
                <a:latin typeface="Helvetica" pitchFamily="2" charset="0"/>
              </a:rPr>
              <a:t>После были написаны функции для сравнения и функции-конвертеры для типов данных </a:t>
            </a:r>
            <a:r>
              <a:rPr lang="en" sz="1600" dirty="0">
                <a:effectLst/>
                <a:latin typeface="Helvetica" pitchFamily="2" charset="0"/>
              </a:rPr>
              <a:t>int, decimal, float.</a:t>
            </a:r>
          </a:p>
          <a:p>
            <a:endParaRPr lang="ru-RU" sz="1700" dirty="0">
              <a:latin typeface="Helvetica" pitchFamily="2" charset="0"/>
            </a:endParaRPr>
          </a:p>
          <a:p>
            <a:r>
              <a:rPr lang="ru-RU" sz="1600" dirty="0">
                <a:effectLst/>
                <a:latin typeface="Helvetica" pitchFamily="2" charset="0"/>
              </a:rPr>
              <a:t>Параллельно для некоторых функций были написаны вспомогательные функции.</a:t>
            </a:r>
          </a:p>
          <a:p>
            <a:endParaRPr lang="ru-RU" sz="1700" dirty="0">
              <a:effectLst/>
              <a:latin typeface="Helvetica" pitchFamily="2" charset="0"/>
            </a:endParaRPr>
          </a:p>
          <a:p>
            <a:r>
              <a:rPr lang="ru-RU" sz="1600" dirty="0">
                <a:effectLst/>
                <a:latin typeface="Helvetica" pitchFamily="2" charset="0"/>
              </a:rPr>
              <a:t>Также в конце для библиотеки были написаны тесты и </a:t>
            </a:r>
            <a:r>
              <a:rPr lang="en" sz="1600" dirty="0">
                <a:effectLst/>
                <a:latin typeface="Helvetica" pitchFamily="2" charset="0"/>
              </a:rPr>
              <a:t>makefile, </a:t>
            </a:r>
            <a:r>
              <a:rPr lang="ru-RU" sz="1600" dirty="0">
                <a:effectLst/>
                <a:latin typeface="Helvetica" pitchFamily="2" charset="0"/>
              </a:rPr>
              <a:t>который по целям компилирует проект и тесты к нему.</a:t>
            </a:r>
          </a:p>
        </p:txBody>
      </p:sp>
    </p:spTree>
    <p:extLst>
      <p:ext uri="{BB962C8B-B14F-4D97-AF65-F5344CB8AC3E}">
        <p14:creationId xmlns:p14="http://schemas.microsoft.com/office/powerpoint/2010/main" val="30281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8326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Структура проекта в среде разработки </a:t>
            </a:r>
            <a:r>
              <a:rPr lang="en-US" sz="3000" dirty="0"/>
              <a:t>VS code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CA620-9AA6-26E4-EA2E-D07E6564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4" y="904872"/>
            <a:ext cx="4064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8031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Компиляция библиотеки с помощью </a:t>
            </a:r>
            <a:r>
              <a:rPr lang="en-US" sz="3000" dirty="0"/>
              <a:t>makefile</a:t>
            </a:r>
            <a:endParaRPr lang="ru-RU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2644-78B4-91F8-CBB6-126CB5CF9DB8}"/>
              </a:ext>
            </a:extLst>
          </p:cNvPr>
          <p:cNvSpPr txBox="1"/>
          <p:nvPr/>
        </p:nvSpPr>
        <p:spPr>
          <a:xfrm>
            <a:off x="287079" y="1297172"/>
            <a:ext cx="9878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effectLst/>
                <a:latin typeface="Helvetica" pitchFamily="2" charset="0"/>
              </a:rPr>
              <a:t>Компиляция всего проекта (кроме тестов) осуществляется с помощью команды </a:t>
            </a:r>
            <a:r>
              <a:rPr lang="en" dirty="0">
                <a:effectLst/>
                <a:latin typeface="Helvetica" pitchFamily="2" charset="0"/>
              </a:rPr>
              <a:t>make all</a:t>
            </a:r>
          </a:p>
          <a:p>
            <a:endParaRPr lang="en" dirty="0">
              <a:effectLst/>
              <a:latin typeface="Helvetica" pitchFamily="2" charset="0"/>
            </a:endParaRPr>
          </a:p>
          <a:p>
            <a:r>
              <a:rPr lang="ru-RU" dirty="0">
                <a:effectLst/>
                <a:latin typeface="Helvetica" pitchFamily="2" charset="0"/>
              </a:rPr>
              <a:t>Компиляция тестов осуществляется с помощью </a:t>
            </a:r>
            <a:r>
              <a:rPr lang="en" dirty="0">
                <a:effectLst/>
                <a:latin typeface="Helvetica" pitchFamily="2" charset="0"/>
              </a:rPr>
              <a:t>make test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035631-0595-670D-9B8B-9D18F3CE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" y="2376820"/>
            <a:ext cx="7734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7176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Код заголовочного файла </a:t>
            </a:r>
            <a:r>
              <a:rPr lang="en-US" sz="3000" dirty="0"/>
              <a:t>hse_decimal.h</a:t>
            </a:r>
            <a:endParaRPr 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C8F499-98FF-AA36-A103-26EEE4AA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" y="1006614"/>
            <a:ext cx="11302409" cy="56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FED48-32D9-607E-7A72-AB12063B4164}"/>
              </a:ext>
            </a:extLst>
          </p:cNvPr>
          <p:cNvSpPr txBox="1"/>
          <p:nvPr/>
        </p:nvSpPr>
        <p:spPr>
          <a:xfrm>
            <a:off x="287079" y="350874"/>
            <a:ext cx="4120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Полученный результат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2644-78B4-91F8-CBB6-126CB5CF9DB8}"/>
              </a:ext>
            </a:extLst>
          </p:cNvPr>
          <p:cNvSpPr txBox="1"/>
          <p:nvPr/>
        </p:nvSpPr>
        <p:spPr>
          <a:xfrm>
            <a:off x="287079" y="904872"/>
            <a:ext cx="8876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effectLst/>
                <a:latin typeface="Helvetica" pitchFamily="2" charset="0"/>
              </a:rPr>
              <a:t>Рабочая библиотека, которую можно применять в программах, написанных на языке Си.</a:t>
            </a:r>
          </a:p>
          <a:p>
            <a:endParaRPr lang="ru-RU" sz="1600" dirty="0">
              <a:effectLst/>
              <a:latin typeface="Helvetica" pitchFamily="2" charset="0"/>
            </a:endParaRPr>
          </a:p>
          <a:p>
            <a:r>
              <a:rPr lang="ru-RU" sz="1600" dirty="0">
                <a:effectLst/>
                <a:latin typeface="Helvetica" pitchFamily="2" charset="0"/>
              </a:rPr>
              <a:t>Пример использования библиотеки в программе на си: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A3D5A-FA8D-BB84-CC95-9187C076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0370"/>
            <a:ext cx="5778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354</Words>
  <Application>Microsoft Macintosh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Helvetica</vt:lpstr>
      <vt:lpstr>Тема Office</vt:lpstr>
      <vt:lpstr>Учебный проект библиотека Decimal на языке си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2024-06-07T12:54:56Z</dcterms:created>
  <dcterms:modified xsi:type="dcterms:W3CDTF">2024-06-08T13:30:31Z</dcterms:modified>
</cp:coreProperties>
</file>