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552128"/>
            <a:ext cx="8504237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55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BP</cp:lastModifiedBy>
  <cp:revision>3</cp:revision>
  <dcterms:created xsi:type="dcterms:W3CDTF">2017-08-11T08:33:14Z</dcterms:created>
  <dcterms:modified xsi:type="dcterms:W3CDTF">2017-08-11T10:29:04Z</dcterms:modified>
</cp:coreProperties>
</file>