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472325" y="659700"/>
            <a:ext cx="6759300" cy="2724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Diagram Animator and </a:t>
            </a:r>
            <a:r>
              <a:rPr lang="en"/>
              <a:t>Visualization</a:t>
            </a:r>
            <a:r>
              <a:rPr lang="en"/>
              <a:t> Environment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Group 02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070775" y="3307900"/>
            <a:ext cx="6883500" cy="149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100"/>
          </a:p>
          <a:p>
            <a:pPr lvl="0">
              <a:spcBef>
                <a:spcPts val="0"/>
              </a:spcBef>
              <a:buNone/>
            </a:pPr>
            <a:r>
              <a:rPr lang="en" sz="2100"/>
              <a:t>Boyan Dai, Erik Laurin, Elaine Qvarnström, Joacim Eberlen, Justinas Stirbys, Shaun McMurray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2" type="body"/>
          </p:nvPr>
        </p:nvSpPr>
        <p:spPr>
          <a:xfrm>
            <a:off x="436550" y="112575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Business Plan and Vision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Setup Jenkins server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Design initial architecture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Design different SSD parts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Static SSD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89000" y="191775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What was planned: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844350" y="191775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was accomplished: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48450" y="112575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Improved product backlog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Business Plan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Vision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Initial architecture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Static SSD and it’s components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Sprint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489825"/>
            <a:ext cx="40716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Distributed</a:t>
            </a:r>
            <a:r>
              <a:rPr lang="en"/>
              <a:t> </a:t>
            </a:r>
            <a:r>
              <a:rPr lang="en"/>
              <a:t>JSON parser in Erlang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Render system boxes and messages based on JSON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Areas of </a:t>
            </a:r>
            <a:r>
              <a:rPr lang="en"/>
              <a:t>Improvement</a:t>
            </a:r>
          </a:p>
        </p:txBody>
      </p: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464100" y="1419012"/>
            <a:ext cx="3853200" cy="32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Have an agenda for every </a:t>
            </a:r>
            <a:r>
              <a:rPr lang="en"/>
              <a:t>meeting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More on track meetings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Tests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descr="logo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300" y="1258400"/>
            <a:ext cx="4674300" cy="352223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 rot="-2330093">
            <a:off x="7120902" y="595477"/>
            <a:ext cx="2392047" cy="8568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‘Learn in 3D’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ptists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914800"/>
            <a:ext cx="821055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4294967295" type="title"/>
          </p:nvPr>
        </p:nvSpPr>
        <p:spPr>
          <a:xfrm>
            <a:off x="466725" y="497025"/>
            <a:ext cx="82107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