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472325" y="659700"/>
            <a:ext cx="6759300" cy="2724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Diagram Animator and </a:t>
            </a:r>
            <a:r>
              <a:rPr lang="en"/>
              <a:t>Visualization</a:t>
            </a:r>
            <a:r>
              <a:rPr lang="en"/>
              <a:t> Environment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Group 02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070775" y="3307900"/>
            <a:ext cx="6883500" cy="149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100"/>
          </a:p>
          <a:p>
            <a:pPr lvl="0">
              <a:spcBef>
                <a:spcPts val="0"/>
              </a:spcBef>
              <a:buNone/>
            </a:pPr>
            <a:r>
              <a:rPr lang="en" sz="2100"/>
              <a:t>Boyan Dai, Erik Laurin, Elaine Qvarnström, Joacim Eberlen, Justinas Stirbys, Shaun McMurray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2" type="body"/>
          </p:nvPr>
        </p:nvSpPr>
        <p:spPr>
          <a:xfrm>
            <a:off x="436550" y="112575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JSON parser in Erlang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Erlang-Unity communication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None/>
            </a:pPr>
            <a:r>
              <a:rPr lang="en"/>
              <a:t>Render objects based on JSON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Display parallelism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89000" y="191775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What was planned: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844350" y="191775"/>
            <a:ext cx="4045200" cy="131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was accomplished: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48450" y="112575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JSON parser in Erlang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Camera </a:t>
            </a:r>
            <a:r>
              <a:rPr lang="en"/>
              <a:t>controls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Upload browser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Requirements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	Quality attributes scenarios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109575" y="458100"/>
            <a:ext cx="42966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109575" y="1463650"/>
            <a:ext cx="45339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Simulate sequence diagram from JSON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Unity connected to parser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523500" y="458100"/>
            <a:ext cx="39360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Leftovers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5700" y="1463650"/>
            <a:ext cx="40716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Erlang-Unity communication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SKIP 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Parallelism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Integrating changes to develop branch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Areas of </a:t>
            </a:r>
            <a:r>
              <a:rPr lang="en"/>
              <a:t>Improvement</a:t>
            </a:r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464100" y="1419012"/>
            <a:ext cx="3853200" cy="32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 an agenda for every </a:t>
            </a:r>
            <a:r>
              <a:rPr lang="en"/>
              <a:t>meeting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Follow the process closer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Define user story scope better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Visualize system process through diagrams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descr="logo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300" y="1258400"/>
            <a:ext cx="4674300" cy="352223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 rot="-2330093">
            <a:off x="7120902" y="595477"/>
            <a:ext cx="2392047" cy="8568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‘Learn in 3D’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