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899" lvl="0" marL="0" marR="0" rtl="0" algn="l">
              <a:spcBef>
                <a:spcPts val="0"/>
              </a:spcBef>
              <a:buSzPct val="127272"/>
              <a:buFont typeface="Arial"/>
              <a:buChar char="●"/>
              <a:defRPr b="0" i="0" sz="1100" u="none" cap="none" strike="noStrike"/>
            </a:lvl1pPr>
            <a:lvl2pPr indent="88899" lvl="1" marL="0" marR="0" rtl="0" algn="l">
              <a:spcBef>
                <a:spcPts val="0"/>
              </a:spcBef>
              <a:buSzPct val="127272"/>
              <a:buFont typeface="Arial"/>
              <a:buChar char="○"/>
              <a:defRPr b="0" i="0" sz="1100" u="none" cap="none" strike="noStrike"/>
            </a:lvl2pPr>
            <a:lvl3pPr indent="88899" lvl="2" marL="0" marR="0" rtl="0" algn="l">
              <a:spcBef>
                <a:spcPts val="0"/>
              </a:spcBef>
              <a:buSzPct val="127272"/>
              <a:buFont typeface="Arial"/>
              <a:buChar char="■"/>
              <a:defRPr b="0" i="0" sz="1100" u="none" cap="none" strike="noStrike"/>
            </a:lvl3pPr>
            <a:lvl4pPr indent="88899" lvl="3" marL="0" marR="0" rtl="0" algn="l">
              <a:spcBef>
                <a:spcPts val="0"/>
              </a:spcBef>
              <a:buSzPct val="127272"/>
              <a:buFont typeface="Arial"/>
              <a:buChar char="●"/>
              <a:defRPr b="0" i="0" sz="1100" u="none" cap="none" strike="noStrike"/>
            </a:lvl4pPr>
            <a:lvl5pPr indent="88899" lvl="4" marL="0" marR="0" rtl="0" algn="l">
              <a:spcBef>
                <a:spcPts val="0"/>
              </a:spcBef>
              <a:buSzPct val="127272"/>
              <a:buFont typeface="Arial"/>
              <a:buChar char="○"/>
              <a:defRPr b="0" i="0" sz="1100" u="none" cap="none" strike="noStrike"/>
            </a:lvl5pPr>
            <a:lvl6pPr indent="88899" lvl="5" marL="0" marR="0" rtl="0" algn="l">
              <a:spcBef>
                <a:spcPts val="0"/>
              </a:spcBef>
              <a:buSzPct val="127272"/>
              <a:buFont typeface="Arial"/>
              <a:buChar char="■"/>
              <a:defRPr b="0" i="0" sz="1100" u="none" cap="none" strike="noStrike"/>
            </a:lvl6pPr>
            <a:lvl7pPr indent="88899" lvl="6" marL="0" marR="0" rtl="0" algn="l">
              <a:spcBef>
                <a:spcPts val="0"/>
              </a:spcBef>
              <a:buSzPct val="127272"/>
              <a:buFont typeface="Arial"/>
              <a:buChar char="●"/>
              <a:defRPr b="0" i="0" sz="1100" u="none" cap="none" strike="noStrike"/>
            </a:lvl7pPr>
            <a:lvl8pPr indent="88899" lvl="7" marL="0" marR="0" rtl="0" algn="l">
              <a:spcBef>
                <a:spcPts val="0"/>
              </a:spcBef>
              <a:buSzPct val="127272"/>
              <a:buFont typeface="Arial"/>
              <a:buChar char="○"/>
              <a:defRPr b="0" i="0" sz="1100" u="none" cap="none" strike="noStrike"/>
            </a:lvl8pPr>
            <a:lvl9pPr indent="88899" lvl="8" marL="0" marR="0" rtl="0" algn="l">
              <a:spcBef>
                <a:spcPts val="0"/>
              </a:spcBef>
              <a:buSzPct val="127272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ct val="127272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ct val="127272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ct val="127272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ct val="127272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SzPct val="100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72325" y="659700"/>
            <a:ext cx="6759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Diagram Animator and Visualization Environment</a:t>
            </a:r>
          </a:p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</a:pPr>
            <a:r>
              <a:t/>
            </a:r>
            <a:endParaRPr b="0" i="0" sz="21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Distributed simulation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Expand camera controls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Visible</a:t>
            </a:r>
            <a:r>
              <a:rPr lang="en"/>
              <a:t> log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Login screen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Update the parser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-113025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-113025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820950"/>
            <a:ext cx="39411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/>
              <a:t>Expanded</a:t>
            </a:r>
            <a:r>
              <a:rPr lang="en"/>
              <a:t> camera controls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Reset environment/camera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Visible log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Move to message on-click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Login screen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Update the parser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Class diagram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Distributed simulation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AWS EC2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Mosquitto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Docker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Node communication</a:t>
            </a:r>
          </a:p>
          <a:p>
            <a:pPr indent="-6985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250" y="3247275"/>
            <a:ext cx="2073756" cy="160642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23500" y="458100"/>
            <a:ext cx="3936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Leftovers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5700" y="1144200"/>
            <a:ext cx="40716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/>
              <a:t>Class Diagram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Overlapping Paths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Create Player and Terrain via script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Node Communication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Integrate to develop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Login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Authentication for instructors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Make sure routing in application is fully correct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Deployment Diagram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Areas of Improvement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464100" y="1419012"/>
            <a:ext cx="38532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/>
              <a:t>Slow response time for pull request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Being late to meetings</a:t>
            </a:r>
          </a:p>
        </p:txBody>
      </p:sp>
      <p:pic>
        <p:nvPicPr>
          <p:cNvPr descr="logo.pn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300" y="1258400"/>
            <a:ext cx="4664795" cy="352223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 rot="-2330093">
            <a:off x="7120902" y="595477"/>
            <a:ext cx="2392047" cy="8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‘Learn in 3D’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