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1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4375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8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57142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77777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78571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78571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4375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75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42857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60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5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subTitle"/>
          </p:nvPr>
        </p:nvSpPr>
        <p:spPr>
          <a:xfrm>
            <a:off x="1486300" y="43180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2</a:t>
            </a:r>
          </a:p>
        </p:txBody>
      </p:sp>
      <p:sp>
        <p:nvSpPr>
          <p:cNvPr id="145" name="Shape 145"/>
          <p:cNvSpPr txBox="1"/>
          <p:nvPr>
            <p:ph type="ctrTitle"/>
          </p:nvPr>
        </p:nvSpPr>
        <p:spPr>
          <a:xfrm>
            <a:off x="1371600" y="2745855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Diagram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Animation and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Visualization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Environment</a:t>
            </a:r>
          </a:p>
        </p:txBody>
      </p:sp>
      <p:pic>
        <p:nvPicPr>
          <p:cNvPr descr="Logo_design1_trans_bg.png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8650" y="2082801"/>
            <a:ext cx="2966296" cy="22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US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917424" y="2449287"/>
            <a:ext cx="2915347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ELAINE QVARNSTRÖM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ERIK LAURIN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SHAUN MCMURRAY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BOYAN DAI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JOACIM EBERLÉN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JUSTINAS STIRBYS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511" y="1175136"/>
            <a:ext cx="6097389" cy="457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3925" y="729475"/>
            <a:ext cx="278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44350" y="2063535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idea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 to visualize and simulate </a:t>
            </a: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 Diagrams in 3D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Kahoot</a:t>
            </a:r>
            <a:r>
              <a:rPr lang="en-US"/>
              <a:t>-</a:t>
            </a: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like </a:t>
            </a:r>
            <a:r>
              <a:rPr lang="en-US"/>
              <a:t>group rooms</a:t>
            </a:r>
          </a:p>
          <a:p>
            <a: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Instructor</a:t>
            </a:r>
          </a:p>
          <a:p>
            <a: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/>
              <a:t>Uploads/controls diagram</a:t>
            </a:r>
          </a:p>
          <a:p>
            <a: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Student</a:t>
            </a:r>
          </a:p>
          <a:p>
            <a: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/>
              <a:t>Subscribes to group room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creen Shot 2017-11-01 at 16.26.11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950" y="935150"/>
            <a:ext cx="6940001" cy="49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70725" y="52292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Planned</a:t>
            </a:r>
            <a:br>
              <a:rPr lang="en-US"/>
            </a:br>
            <a:r>
              <a:rPr lang="en-US"/>
              <a:t>Architecture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70725" y="1993630"/>
            <a:ext cx="49383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Deployment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Diagram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413613" y="2194560"/>
            <a:ext cx="4938165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400" y="-370900"/>
            <a:ext cx="7181375" cy="6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70725" y="52292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Planned</a:t>
            </a:r>
            <a:br>
              <a:rPr lang="en-US"/>
            </a:br>
            <a:r>
              <a:rPr lang="en-US"/>
              <a:t>Architecture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70725" y="2098350"/>
            <a:ext cx="19218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Component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Diagram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00" y="732075"/>
            <a:ext cx="8145074" cy="59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90887">
            <a:off x="6926121" y="1799376"/>
            <a:ext cx="4472395" cy="247770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1790700" y="2782498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DEMO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