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53175" y="630975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ANIMATION and SIMULATION TOOL for DIAGRAMS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Come up with a project idea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Establish a working process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Make a product backlog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Design initial architecture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 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Got a viable project idea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Working process established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Established a social contract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Began working on architecture and product backlog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Made a project plan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Branch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5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Complete </a:t>
            </a:r>
            <a:r>
              <a:rPr lang="en"/>
              <a:t>architecture and product backlog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Establish requirements 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MVP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11700" y="1468574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More efficient meetings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Distribute workload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Spend more hours on the project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Work at home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Minimal Viable Product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Skärmavbild 2017-09-21 kl. 09.26.31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1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