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Diagram Animator and </a:t>
            </a:r>
            <a:r>
              <a:rPr lang="en"/>
              <a:t>Visualization</a:t>
            </a:r>
            <a:r>
              <a:rPr lang="en"/>
              <a:t> Environment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100"/>
          </a:p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JSON parser in Erlang</a:t>
            </a:r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Erlang-Unity communication</a:t>
            </a:r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"/>
              <a:t>Render objects based on JSON</a:t>
            </a:r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Display parallelism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JSON parser in Erlang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Camera </a:t>
            </a:r>
            <a:r>
              <a:rPr lang="en"/>
              <a:t>controls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Upload browser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Requirements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	Quality attributes scenarios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109575" y="458100"/>
            <a:ext cx="42966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109575" y="1463650"/>
            <a:ext cx="4533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Simulate sequence diagram from JSON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Unity connected to parser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23500" y="458100"/>
            <a:ext cx="3936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Leftovers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5700" y="1463650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Erlang-Unity communication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SKIP server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Parallelism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Integrating changes to develop branch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 an agenda for every </a:t>
            </a:r>
            <a:r>
              <a:rPr lang="en"/>
              <a:t>meeting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Follow the process closer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Define user story scope better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Visualize system process through diagrams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logo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