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1pPr>
            <a:lvl2pPr indent="88899" lvl="1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2pPr>
            <a:lvl3pPr indent="88899" lvl="2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3pPr>
            <a:lvl4pPr indent="88899" lvl="3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4pPr>
            <a:lvl5pPr indent="88899" lvl="4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5pPr>
            <a:lvl6pPr indent="88899" lvl="5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6pPr>
            <a:lvl7pPr indent="88899" lvl="6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7pPr>
            <a:lvl8pPr indent="88899" lvl="7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8pPr>
            <a:lvl9pPr indent="88899" lvl="8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Diagram Animator and Visualization Environment</a:t>
            </a:r>
          </a:p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 Slab"/>
              <a:buNone/>
            </a:pPr>
            <a:r>
              <a:t/>
            </a:r>
            <a:endParaRPr b="0" i="0" sz="21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 Slab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simulation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camera controls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Visible</a:t>
            </a:r>
            <a:r>
              <a:rPr lang="en"/>
              <a:t> log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screen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parser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-113025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-113025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820950"/>
            <a:ext cx="39411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Expanded</a:t>
            </a:r>
            <a:r>
              <a:rPr lang="en"/>
              <a:t> camera controls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Reset environment/camera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Visible log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to message on-click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screen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parser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simulation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EC2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Mosquitto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 communication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250" y="3247275"/>
            <a:ext cx="2073756" cy="16064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23500" y="458100"/>
            <a:ext cx="3936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Leftovers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5700" y="1144200"/>
            <a:ext cx="40716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Overlapping Paths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Player and Terrain via script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Communication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to develop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for instructors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routing in application is fully correct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Diagram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Areas of Improvement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response time for pull request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late to meetings</a:t>
            </a:r>
          </a:p>
        </p:txBody>
      </p:sp>
      <p:pic>
        <p:nvPicPr>
          <p:cNvPr descr="logo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300" y="1258400"/>
            <a:ext cx="4664795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