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899" lvl="0" marL="0" marR="0" rtl="0" algn="l">
              <a:spcBef>
                <a:spcPts val="0"/>
              </a:spcBef>
              <a:buSzPts val="1400"/>
              <a:buFont typeface="Arial"/>
              <a:buChar char="●"/>
              <a:defRPr b="0" i="0" sz="1100" u="none" cap="none" strike="noStrike"/>
            </a:lvl1pPr>
            <a:lvl2pPr indent="88899" lvl="1" marL="0" marR="0" rtl="0" algn="l">
              <a:spcBef>
                <a:spcPts val="0"/>
              </a:spcBef>
              <a:buSzPts val="1400"/>
              <a:buFont typeface="Arial"/>
              <a:buChar char="○"/>
              <a:defRPr b="0" i="0" sz="1100" u="none" cap="none" strike="noStrike"/>
            </a:lvl2pPr>
            <a:lvl3pPr indent="88899" lvl="2" marL="0" marR="0" rtl="0" algn="l">
              <a:spcBef>
                <a:spcPts val="0"/>
              </a:spcBef>
              <a:buSzPts val="1400"/>
              <a:buFont typeface="Arial"/>
              <a:buChar char="■"/>
              <a:defRPr b="0" i="0" sz="1100" u="none" cap="none" strike="noStrike"/>
            </a:lvl3pPr>
            <a:lvl4pPr indent="88899" lvl="3" marL="0" marR="0" rtl="0" algn="l">
              <a:spcBef>
                <a:spcPts val="0"/>
              </a:spcBef>
              <a:buSzPts val="1400"/>
              <a:buFont typeface="Arial"/>
              <a:buChar char="●"/>
              <a:defRPr b="0" i="0" sz="1100" u="none" cap="none" strike="noStrike"/>
            </a:lvl4pPr>
            <a:lvl5pPr indent="88899" lvl="4" marL="0" marR="0" rtl="0" algn="l">
              <a:spcBef>
                <a:spcPts val="0"/>
              </a:spcBef>
              <a:buSzPts val="1400"/>
              <a:buFont typeface="Arial"/>
              <a:buChar char="○"/>
              <a:defRPr b="0" i="0" sz="1100" u="none" cap="none" strike="noStrike"/>
            </a:lvl5pPr>
            <a:lvl6pPr indent="88899" lvl="5" marL="0" marR="0" rtl="0" algn="l">
              <a:spcBef>
                <a:spcPts val="0"/>
              </a:spcBef>
              <a:buSzPts val="1400"/>
              <a:buFont typeface="Arial"/>
              <a:buChar char="■"/>
              <a:defRPr b="0" i="0" sz="1100" u="none" cap="none" strike="noStrike"/>
            </a:lvl6pPr>
            <a:lvl7pPr indent="88899" lvl="6" marL="0" marR="0" rtl="0" algn="l">
              <a:spcBef>
                <a:spcPts val="0"/>
              </a:spcBef>
              <a:buSzPts val="1400"/>
              <a:buFont typeface="Arial"/>
              <a:buChar char="●"/>
              <a:defRPr b="0" i="0" sz="1100" u="none" cap="none" strike="noStrike"/>
            </a:lvl7pPr>
            <a:lvl8pPr indent="88899" lvl="7" marL="0" marR="0" rtl="0" algn="l">
              <a:spcBef>
                <a:spcPts val="0"/>
              </a:spcBef>
              <a:buSzPts val="1400"/>
              <a:buFont typeface="Arial"/>
              <a:buChar char="○"/>
              <a:defRPr b="0" i="0" sz="1100" u="none" cap="none" strike="noStrike"/>
            </a:lvl8pPr>
            <a:lvl9pPr indent="88899" lvl="8" marL="0" marR="0" rtl="0" algn="l">
              <a:spcBef>
                <a:spcPts val="0"/>
              </a:spcBef>
              <a:buSzPts val="14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None/>
              <a:defRPr b="0" i="0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accent5"/>
              </a:buClr>
              <a:buSzPts val="13000"/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8890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3800"/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hape 3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2400"/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4800"/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472325" y="659700"/>
            <a:ext cx="67593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254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Diagram Animator and Visualization Environment</a:t>
            </a:r>
          </a:p>
          <a:p>
            <a:pPr indent="-254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54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Group 02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642900" y="3272275"/>
            <a:ext cx="7299600" cy="14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 Slab"/>
              <a:buNone/>
            </a:pPr>
            <a:r>
              <a:t/>
            </a:r>
            <a:endParaRPr b="0" i="0" sz="2100" u="none" cap="none" strike="noStrike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 Slab"/>
              <a:buNone/>
            </a:pPr>
            <a:r>
              <a:rPr b="0" i="0" lang="en" sz="21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Boyan Dai, Erik Laurin, Elaine Qvarnström, Joacim Eberl</a:t>
            </a:r>
            <a:r>
              <a:rPr lang="en" sz="2100"/>
              <a:t>é</a:t>
            </a:r>
            <a:r>
              <a:rPr b="0" i="0" lang="en" sz="21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n, Justinas Stirbys, Shaun McMurray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2" type="body"/>
          </p:nvPr>
        </p:nvSpPr>
        <p:spPr>
          <a:xfrm>
            <a:off x="436550" y="11257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overlapping paths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Randomize house locations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node communication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UI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authentication for instructors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deployment diagram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69849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89000" y="-113025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What was planned:</a:t>
            </a: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4844350" y="-113025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What was accomplished: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948450" y="820950"/>
            <a:ext cx="3941100" cy="4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Randomize house locations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Birds Eye View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clip mode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UI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instructor info to DB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Showing subscribed students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and Sign Up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diagram (from deployment diagram JSON)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7250" y="3247275"/>
            <a:ext cx="2073756" cy="160642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523500" y="458100"/>
            <a:ext cx="39360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Leftovers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5700" y="1144200"/>
            <a:ext cx="40716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everything into 1 environment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Class Diagram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node communication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MQTT Client Coordinator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Diagram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SAD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manual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Areas of Improvement</a:t>
            </a:r>
          </a:p>
        </p:txBody>
      </p: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464100" y="1419012"/>
            <a:ext cx="3853200" cy="3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planning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late to meetings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time spent on project</a:t>
            </a:r>
          </a:p>
        </p:txBody>
      </p:sp>
      <p:pic>
        <p:nvPicPr>
          <p:cNvPr descr="logo.png"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7300" y="1258400"/>
            <a:ext cx="4664795" cy="352223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 rot="-2330093">
            <a:off x="7120902" y="595477"/>
            <a:ext cx="2392047" cy="8568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-&gt; ‘Learn in 3D’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