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Slab-regular.fntdata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453175" y="630975"/>
            <a:ext cx="6759300" cy="2724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ANIMATION and SIMULATION TOOL for DIAGRAMS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Group 02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070775" y="3307900"/>
            <a:ext cx="6883500" cy="149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Boyan Dai, Erik Laurin, Elaine Qvarnström, Joacim Eberlen, Justinas Stirbys, Shaun McMurray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2" type="body"/>
          </p:nvPr>
        </p:nvSpPr>
        <p:spPr>
          <a:xfrm>
            <a:off x="436550" y="112575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Come up with a project idea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Establish a working process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Make a product backlog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Design initial architecture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 </a:t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189000" y="191775"/>
            <a:ext cx="4045200" cy="131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What was planned:</a:t>
            </a: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4844350" y="191775"/>
            <a:ext cx="4045200" cy="131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was accomplished:</a:t>
            </a:r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948450" y="112575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Got a viable project idea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Working process established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Established a social contract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Began working on architecture and product backlog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Made a project plan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Branch 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Sprint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87900" y="1489825"/>
            <a:ext cx="40716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Complete </a:t>
            </a:r>
            <a:r>
              <a:rPr lang="en"/>
              <a:t>architecture and product backlog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Establish requirements 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MVP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Areas of </a:t>
            </a:r>
            <a:r>
              <a:rPr lang="en"/>
              <a:t>Improvement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>
            <p:ph idx="4294967295" type="body"/>
          </p:nvPr>
        </p:nvSpPr>
        <p:spPr>
          <a:xfrm>
            <a:off x="311700" y="1468574"/>
            <a:ext cx="3853200" cy="32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efficient meetings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Distribute workload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Spend more hours on the project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Work at home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Minimal Viable Product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descr="Skärmavbild 2017-09-21 kl. 09.26.31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300" y="1258400"/>
            <a:ext cx="4674300" cy="3519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