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 Slab" panose="020B0604020202020204" charset="0"/>
      <p:regular r:id="rId7"/>
      <p:bold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453175" y="630975"/>
            <a:ext cx="6759300" cy="272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COOL PROJECT NAME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01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070775" y="3307900"/>
            <a:ext cx="6883500" cy="14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Erik Laurin, Isabelle Törnqvist, Joacim Eberlen, Justinas Stirbys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36550" y="11257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dirty="0"/>
              <a:t>Feat</a:t>
            </a:r>
            <a:r>
              <a:rPr lang="en-US" dirty="0" err="1"/>
              <a:t>ure</a:t>
            </a:r>
            <a:r>
              <a:rPr lang="en-US" dirty="0"/>
              <a:t> 1: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SzPts val="1100"/>
            </a:pPr>
            <a:r>
              <a:rPr lang="en-US" dirty="0"/>
              <a:t>F1_Task 1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SzPts val="1100"/>
            </a:pPr>
            <a:r>
              <a:rPr lang="en-US" dirty="0"/>
              <a:t>F1_Task 2</a:t>
            </a:r>
          </a:p>
          <a:p>
            <a:pPr marL="0" indent="0">
              <a:buClr>
                <a:schemeClr val="bg1">
                  <a:lumMod val="20000"/>
                  <a:lumOff val="80000"/>
                </a:schemeClr>
              </a:buClr>
              <a:buSzPts val="1100"/>
              <a:buNone/>
            </a:pPr>
            <a:endParaRPr lang="en-US" dirty="0"/>
          </a:p>
          <a:p>
            <a:pPr marL="0" indent="0">
              <a:buClr>
                <a:schemeClr val="bg1">
                  <a:lumMod val="20000"/>
                  <a:lumOff val="80000"/>
                </a:schemeClr>
              </a:buClr>
              <a:buSzPts val="1100"/>
              <a:buNone/>
            </a:pPr>
            <a:r>
              <a:rPr lang="en-US" dirty="0"/>
              <a:t>Feature 2: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SzPts val="1100"/>
            </a:pPr>
            <a:r>
              <a:rPr lang="en-US" dirty="0"/>
              <a:t>F2_Task 1 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SzPts val="1100"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89000" y="191775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was planned:</a:t>
            </a:r>
            <a:endParaRPr sz="2400" dirty="0"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844350" y="191775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was accomplished:</a:t>
            </a:r>
            <a:endParaRPr sz="2400"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948450" y="11257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dirty="0"/>
              <a:t>F1_Task 1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dirty="0"/>
              <a:t>F2_Task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0716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Goals for next sprint</a:t>
            </a:r>
          </a:p>
          <a:p>
            <a:pPr marL="285750" indent="-285750"/>
            <a:r>
              <a:rPr lang="en-US" dirty="0"/>
              <a:t>Finish F1_Task 2</a:t>
            </a:r>
          </a:p>
          <a:p>
            <a:pPr marL="285750" indent="-285750"/>
            <a:r>
              <a:rPr lang="en-US" dirty="0"/>
              <a:t>Add new practice to process </a:t>
            </a:r>
            <a:r>
              <a:rPr lang="en-US" dirty="0" err="1"/>
              <a:t>etc</a:t>
            </a:r>
            <a:endParaRPr dirty="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Improvement</a:t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311700" y="1468574"/>
            <a:ext cx="3853200" cy="32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What could </a:t>
            </a:r>
            <a:r>
              <a:rPr lang="en-US"/>
              <a:t>be improved</a:t>
            </a:r>
          </a:p>
          <a:p>
            <a:pPr marL="285750" indent="-285750"/>
            <a:r>
              <a:rPr lang="en-US"/>
              <a:t>Thing </a:t>
            </a:r>
            <a:r>
              <a:rPr lang="en-US" dirty="0"/>
              <a:t>1 went wrong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 Slab</vt:lpstr>
      <vt:lpstr>Roboto</vt:lpstr>
      <vt:lpstr>Marina</vt:lpstr>
      <vt:lpstr>COOL PROJECT NAME Group 01</vt:lpstr>
      <vt:lpstr>What was planned:</vt:lpstr>
      <vt:lpstr>Next Sprint</vt:lpstr>
      <vt:lpstr>Areas of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PROJECT NAME Group 01</dc:title>
  <cp:lastModifiedBy>justinas stirbys</cp:lastModifiedBy>
  <cp:revision>1</cp:revision>
  <dcterms:modified xsi:type="dcterms:W3CDTF">2018-02-15T09:30:13Z</dcterms:modified>
</cp:coreProperties>
</file>