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52" autoAdjust="0"/>
    <p:restoredTop sz="94660"/>
  </p:normalViewPr>
  <p:slideViewPr>
    <p:cSldViewPr snapToGrid="0">
      <p:cViewPr>
        <p:scale>
          <a:sx n="200" d="100"/>
          <a:sy n="200" d="100"/>
        </p:scale>
        <p:origin x="-384" y="-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23A6E-F52F-4DE0-A229-8A099CFBF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7DD6AB-9704-4D64-AF6B-639A0B258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30E74-4408-4FD4-A121-10E8D119D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29A1D-2E2A-435A-965A-BB545A6F3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D005D-F72F-4344-ABDE-A7230925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9FE08F-D401-4B0A-8221-CC91933FC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6939A4-9043-40A3-AA3C-BE6F3F671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F860AD-A2BD-4535-A1DD-1C299C8F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8033BF-E601-4B4F-B3DA-784242E0C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90094-2F83-4960-BF7C-094D24E57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058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110001-518A-4611-ADD9-D6C93AD94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1B261-DD7E-406E-8DB0-498095E75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007D1-A07E-4E07-82D5-529754364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4C09A-27E6-421A-928A-B7C6B78E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48DC0B-420E-49AB-8879-784BEC040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64C7F-2427-4130-8EA3-7048CFC07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B2A9FB-64EB-4D14-A52B-00355752A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D6228B-DF01-4EB2-A2FF-75ED49F9A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6B5849-9B62-4890-9628-48F8B06B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671603-E744-4CC8-BB0F-98439635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29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F0E2F-36EB-4D0F-9774-CE6C2038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53406E-EA4C-47B8-93C1-A1663BAAF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F688E-F921-4F71-AA80-4DD370711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939088-29E4-467F-ACA2-EF6464A3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2FB110-3BEC-41EB-B8E8-8AF0F40E9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7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8454D-BAF7-411B-A207-3A427739D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269BEB-B6EF-4C9E-BEDA-FF913456B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48DBB5-8646-4584-A343-0321E49D79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6B2713-7B02-4C5F-B897-0DB2D5E16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E67BFF-3837-46A3-9B81-9EA5EAD1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95AECC-E10B-42C3-B4B4-B4A492C1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55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CACE0A-608F-4EFD-AE82-35914B41F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2A89FF-1ABC-45B5-9D12-2729BC6E1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3BECDC-B290-4FB9-B9B5-040BE047D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A82FD7F-3889-4517-9E50-DFA83C621F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C7A22B2-E749-4F9A-8289-1F043F0E70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134899-271D-416C-A884-B28D252AE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394E509-C119-4857-BEFC-DCB8AFFB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0B96FDB-1CD0-4548-AB21-6DCB2D5F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86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EBD35-1576-47BE-93BC-FE24919C1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FA9361-0358-46AF-BB43-22A91E45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F1A3E6-F5E3-4F79-B877-51D22373D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A5608F6-45F2-4F19-BC47-57C20F94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3372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D3862D-15BC-41F8-861E-69F013EEA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A4E2FC-D2F4-4EC2-9C62-599D6A1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1FEA45-A199-4393-B85D-20ACEEC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545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4146EF-67EE-4D53-B381-528DEC88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ED20E1-B498-4327-B44E-E30CDC395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50EFE62-3C4F-4928-9D49-DB71AF38D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693D2E-D88A-40AB-82E9-F5DE4993B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5B414A-C614-44B9-B3B8-FBEEB73D6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160F3-947A-4F59-B8C5-A28E14F8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13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170568-EFAB-417E-91F0-3CB1CE45B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5052329-AB94-4EA2-BA1C-C4D916DEEC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13ECC3-D69E-47F9-87F6-D34E92C82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053D8D-FEB3-4910-AF82-845C4F65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A34F41-0B86-4CD6-AA22-19EEC15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ACEBD0-F249-4B0C-A0F8-E65D76D2E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48F064-D8FC-417F-8693-FFC7F331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8DE8E3-2D0C-4D02-9BAA-B1AC5FEC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06E07B-74C2-483C-A742-3704CFE884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93809-AC63-4178-948E-1F0528F58BF4}" type="datetimeFigureOut">
              <a:rPr lang="zh-CN" altLang="en-US" smtClean="0"/>
              <a:t>2022/4/14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99321-CA3E-4160-ADF8-735D54000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3CF2E-03FB-40F4-971B-AA9524DA8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2CD62-1628-4A61-9846-C37EE0EA76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068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90EA34-BAB4-4DA1-9379-6D4840756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564" y="425086"/>
            <a:ext cx="12192000" cy="6007828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4454450-ACF4-4B9C-9BEA-0046DC83AAD5}"/>
              </a:ext>
            </a:extLst>
          </p:cNvPr>
          <p:cNvSpPr/>
          <p:nvPr/>
        </p:nvSpPr>
        <p:spPr>
          <a:xfrm>
            <a:off x="41564" y="1122219"/>
            <a:ext cx="9915896" cy="5456711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EE5587-1C14-45C1-A46B-9490267F1B87}"/>
              </a:ext>
            </a:extLst>
          </p:cNvPr>
          <p:cNvSpPr txBox="1"/>
          <p:nvPr/>
        </p:nvSpPr>
        <p:spPr>
          <a:xfrm>
            <a:off x="4445514" y="61365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一页画面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E891691-AF44-49CF-874F-45AD56254C24}"/>
              </a:ext>
            </a:extLst>
          </p:cNvPr>
          <p:cNvSpPr/>
          <p:nvPr/>
        </p:nvSpPr>
        <p:spPr>
          <a:xfrm>
            <a:off x="41564" y="2119745"/>
            <a:ext cx="9915896" cy="670956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D760F0-37F3-4E9F-B63C-68C452DC8D59}"/>
              </a:ext>
            </a:extLst>
          </p:cNvPr>
          <p:cNvSpPr txBox="1"/>
          <p:nvPr/>
        </p:nvSpPr>
        <p:spPr>
          <a:xfrm>
            <a:off x="657285" y="227055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十六行的二进制地址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C456882-BE6C-47A0-813E-4AC8A6C4369B}"/>
              </a:ext>
            </a:extLst>
          </p:cNvPr>
          <p:cNvSpPr txBox="1"/>
          <p:nvPr/>
        </p:nvSpPr>
        <p:spPr>
          <a:xfrm>
            <a:off x="556345" y="2732904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每一行的二进制串行数据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B64D309-DA31-422C-8AF0-F3B02810DBEE}"/>
              </a:ext>
            </a:extLst>
          </p:cNvPr>
          <p:cNvSpPr txBox="1"/>
          <p:nvPr/>
        </p:nvSpPr>
        <p:spPr>
          <a:xfrm>
            <a:off x="556345" y="293671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总使能信号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181F18A-1816-484F-BF2A-10455BEC1E43}"/>
              </a:ext>
            </a:extLst>
          </p:cNvPr>
          <p:cNvSpPr txBox="1"/>
          <p:nvPr/>
        </p:nvSpPr>
        <p:spPr>
          <a:xfrm>
            <a:off x="556345" y="3087529"/>
            <a:ext cx="3288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每写入一行数据，一个锁存脉冲将数据存入寄存器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10D330E-7F78-4D26-9759-20041A3FCA55}"/>
              </a:ext>
            </a:extLst>
          </p:cNvPr>
          <p:cNvSpPr txBox="1"/>
          <p:nvPr/>
        </p:nvSpPr>
        <p:spPr>
          <a:xfrm>
            <a:off x="556345" y="3253048"/>
            <a:ext cx="11721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模拟的串口数据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85FEA75-A9EA-4AC5-9EB4-9C160807DD41}"/>
              </a:ext>
            </a:extLst>
          </p:cNvPr>
          <p:cNvSpPr txBox="1"/>
          <p:nvPr/>
        </p:nvSpPr>
        <p:spPr>
          <a:xfrm>
            <a:off x="556345" y="344215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列地址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875F2B-961D-46DD-8301-FFD70DBB0E20}"/>
              </a:ext>
            </a:extLst>
          </p:cNvPr>
          <p:cNvSpPr txBox="1"/>
          <p:nvPr/>
        </p:nvSpPr>
        <p:spPr>
          <a:xfrm>
            <a:off x="657285" y="1895925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LED </a:t>
            </a:r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时钟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7C9841B-50E5-4B78-BCE3-A5E01D15AA80}"/>
              </a:ext>
            </a:extLst>
          </p:cNvPr>
          <p:cNvSpPr txBox="1"/>
          <p:nvPr/>
        </p:nvSpPr>
        <p:spPr>
          <a:xfrm>
            <a:off x="626876" y="1428104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FPGA </a:t>
            </a:r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时钟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6FD36D-D3BF-4720-B788-6F6411A216C2}"/>
              </a:ext>
            </a:extLst>
          </p:cNvPr>
          <p:cNvSpPr txBox="1"/>
          <p:nvPr/>
        </p:nvSpPr>
        <p:spPr>
          <a:xfrm>
            <a:off x="657285" y="1724932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亮度输入</a:t>
            </a:r>
          </a:p>
        </p:txBody>
      </p:sp>
    </p:spTree>
    <p:extLst>
      <p:ext uri="{BB962C8B-B14F-4D97-AF65-F5344CB8AC3E}">
        <p14:creationId xmlns:p14="http://schemas.microsoft.com/office/powerpoint/2010/main" val="99515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17A5DD7-9996-4CBC-886A-83CA8AE38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8921"/>
            <a:ext cx="12192000" cy="4480157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2345D8B-0DAB-44F9-B37E-6353B440BD1F}"/>
              </a:ext>
            </a:extLst>
          </p:cNvPr>
          <p:cNvSpPr/>
          <p:nvPr/>
        </p:nvSpPr>
        <p:spPr>
          <a:xfrm>
            <a:off x="3073876" y="2758042"/>
            <a:ext cx="6279674" cy="2652157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323BA5-C009-4B35-8746-7FABF424E9E9}"/>
              </a:ext>
            </a:extLst>
          </p:cNvPr>
          <p:cNvSpPr txBox="1"/>
          <p:nvPr/>
        </p:nvSpPr>
        <p:spPr>
          <a:xfrm>
            <a:off x="5909783" y="5133777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一帧串口数据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854D849-694D-4DFB-A45B-585EAAEE3D6C}"/>
              </a:ext>
            </a:extLst>
          </p:cNvPr>
          <p:cNvSpPr txBox="1"/>
          <p:nvPr/>
        </p:nvSpPr>
        <p:spPr>
          <a:xfrm>
            <a:off x="3214208" y="2876352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串口原始电平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BEE487C-F22D-4A74-955C-7EC98D7434FC}"/>
              </a:ext>
            </a:extLst>
          </p:cNvPr>
          <p:cNvSpPr txBox="1"/>
          <p:nvPr/>
        </p:nvSpPr>
        <p:spPr>
          <a:xfrm>
            <a:off x="4347683" y="4096302"/>
            <a:ext cx="25827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解码临时寄存器，每解码一个更新一个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3FF1EEC-714E-47E7-8C25-F670C4535AAF}"/>
              </a:ext>
            </a:extLst>
          </p:cNvPr>
          <p:cNvSpPr txBox="1"/>
          <p:nvPr/>
        </p:nvSpPr>
        <p:spPr>
          <a:xfrm>
            <a:off x="4347683" y="3588107"/>
            <a:ext cx="28648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输出寄存器，每解码一个更新对应位置数据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5AA271-7B4E-4C98-96D9-D5C50C438C33}"/>
              </a:ext>
            </a:extLst>
          </p:cNvPr>
          <p:cNvSpPr txBox="1"/>
          <p:nvPr/>
        </p:nvSpPr>
        <p:spPr>
          <a:xfrm>
            <a:off x="6643208" y="4201301"/>
            <a:ext cx="230383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解码计数器，每解码一个</a:t>
            </a:r>
            <a:r>
              <a:rPr lang="en-US" altLang="zh-CN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bit</a:t>
            </a:r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就 </a:t>
            </a:r>
            <a:r>
              <a:rPr lang="en-US" altLang="zh-CN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+ 1</a:t>
            </a:r>
            <a:endParaRPr lang="zh-CN" altLang="en-US" sz="1100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139BEC-D743-4BF0-9AF7-E74C9D481801}"/>
              </a:ext>
            </a:extLst>
          </p:cNvPr>
          <p:cNvSpPr txBox="1"/>
          <p:nvPr/>
        </p:nvSpPr>
        <p:spPr>
          <a:xfrm>
            <a:off x="5010376" y="4329103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延时判定，避免超时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25D3C68-3541-4CA2-8F85-58198723E14D}"/>
              </a:ext>
            </a:extLst>
          </p:cNvPr>
          <p:cNvSpPr txBox="1"/>
          <p:nvPr/>
        </p:nvSpPr>
        <p:spPr>
          <a:xfrm>
            <a:off x="7181963" y="4459908"/>
            <a:ext cx="17363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临时的串转并移位寄存器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0AEF9E8-BF55-4356-B00E-8D75AE0E3F4A}"/>
              </a:ext>
            </a:extLst>
          </p:cNvPr>
          <p:cNvSpPr/>
          <p:nvPr/>
        </p:nvSpPr>
        <p:spPr>
          <a:xfrm>
            <a:off x="3109913" y="3215243"/>
            <a:ext cx="6196012" cy="971246"/>
          </a:xfrm>
          <a:prstGeom prst="rect">
            <a:avLst/>
          </a:pr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337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94</Words>
  <Application>Microsoft Office PowerPoint</Application>
  <PresentationFormat>宽屏</PresentationFormat>
  <Paragraphs>17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程 宇</dc:creator>
  <cp:lastModifiedBy>程 宇</cp:lastModifiedBy>
  <cp:revision>2</cp:revision>
  <dcterms:created xsi:type="dcterms:W3CDTF">2022-04-14T09:39:05Z</dcterms:created>
  <dcterms:modified xsi:type="dcterms:W3CDTF">2022-04-14T09:48:32Z</dcterms:modified>
</cp:coreProperties>
</file>