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31"/>
  </p:notesMasterIdLst>
  <p:handoutMasterIdLst>
    <p:handoutMasterId r:id="rId32"/>
  </p:handoutMasterIdLst>
  <p:sldIdLst>
    <p:sldId id="334" r:id="rId2"/>
    <p:sldId id="342" r:id="rId3"/>
    <p:sldId id="335" r:id="rId4"/>
    <p:sldId id="336" r:id="rId5"/>
    <p:sldId id="259" r:id="rId6"/>
    <p:sldId id="343" r:id="rId7"/>
    <p:sldId id="344" r:id="rId8"/>
    <p:sldId id="267" r:id="rId9"/>
    <p:sldId id="295" r:id="rId10"/>
    <p:sldId id="345" r:id="rId11"/>
    <p:sldId id="325" r:id="rId12"/>
    <p:sldId id="346" r:id="rId13"/>
    <p:sldId id="348" r:id="rId14"/>
    <p:sldId id="349" r:id="rId15"/>
    <p:sldId id="350" r:id="rId16"/>
    <p:sldId id="351" r:id="rId17"/>
    <p:sldId id="352" r:id="rId18"/>
    <p:sldId id="326" r:id="rId19"/>
    <p:sldId id="353" r:id="rId20"/>
    <p:sldId id="278" r:id="rId21"/>
    <p:sldId id="354" r:id="rId22"/>
    <p:sldId id="355" r:id="rId23"/>
    <p:sldId id="356" r:id="rId24"/>
    <p:sldId id="357" r:id="rId25"/>
    <p:sldId id="358" r:id="rId26"/>
    <p:sldId id="359" r:id="rId27"/>
    <p:sldId id="360" r:id="rId28"/>
    <p:sldId id="361" r:id="rId29"/>
    <p:sldId id="340" r:id="rId30"/>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44C"/>
    <a:srgbClr val="F3E483"/>
    <a:srgbClr val="404040"/>
    <a:srgbClr val="969696"/>
    <a:srgbClr val="777777"/>
    <a:srgbClr val="111111"/>
    <a:srgbClr val="4D4D4D"/>
    <a:srgbClr val="F6E46A"/>
    <a:srgbClr val="F5E1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32" autoAdjust="0"/>
    <p:restoredTop sz="94660" autoAdjust="0"/>
  </p:normalViewPr>
  <p:slideViewPr>
    <p:cSldViewPr snapToGrid="0" snapToObjects="1" showGuides="1">
      <p:cViewPr varScale="1">
        <p:scale>
          <a:sx n="79" d="100"/>
          <a:sy n="79" d="100"/>
        </p:scale>
        <p:origin x="43" y="173"/>
      </p:cViewPr>
      <p:guideLst>
        <p:guide orient="horz" pos="1620"/>
        <p:guide pos="2880"/>
      </p:guideLst>
    </p:cSldViewPr>
  </p:slideViewPr>
  <p:notesTextViewPr>
    <p:cViewPr>
      <p:scale>
        <a:sx n="100" d="100"/>
        <a:sy n="100" d="100"/>
      </p:scale>
      <p:origin x="0" y="0"/>
    </p:cViewPr>
  </p:notesTextViewPr>
  <p:sorterViewPr showFormatting="0">
    <p:cViewPr>
      <p:scale>
        <a:sx n="170" d="100"/>
        <a:sy n="170" d="100"/>
      </p:scale>
      <p:origin x="0" y="0"/>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smtClean="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ea typeface="+mn-ea"/>
              </a:defRPr>
            </a:lvl1pPr>
          </a:lstStyle>
          <a:p>
            <a:pPr>
              <a:defRPr/>
            </a:pPr>
            <a:fld id="{74B3FD08-EDD9-4840-BD2E-B2ABF84CCAE0}" type="datetime1">
              <a:rPr lang="zh-CN" altLang="en-US"/>
              <a:pPr>
                <a:defRPr/>
              </a:pPr>
              <a:t>2017/11/16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defRPr sz="1200" noProof="1">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defRPr sz="1200" noProof="1" smtClean="0">
                <a:latin typeface="+mn-lt"/>
                <a:ea typeface="+mn-ea"/>
              </a:defRPr>
            </a:lvl1pPr>
          </a:lstStyle>
          <a:p>
            <a:pPr>
              <a:defRPr/>
            </a:pPr>
            <a:fld id="{7C44EADA-8000-4DB2-8FE2-336FC784BD53}" type="slidenum">
              <a:rPr lang="zh-CN" altLang="en-US"/>
              <a:pPr>
                <a:defRPr/>
              </a:pPr>
              <a:t>‹#›</a:t>
            </a:fld>
            <a:endParaRPr lang="zh-CN" altLang="en-US">
              <a:latin typeface="Arial" panose="020B0604020202020204" pitchFamily="34" charset="0"/>
            </a:endParaRPr>
          </a:p>
        </p:txBody>
      </p:sp>
    </p:spTree>
    <p:extLst>
      <p:ext uri="{BB962C8B-B14F-4D97-AF65-F5344CB8AC3E}">
        <p14:creationId xmlns:p14="http://schemas.microsoft.com/office/powerpoint/2010/main" val="2516804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smtClean="0">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ea typeface="+mn-ea"/>
              </a:defRPr>
            </a:lvl1pPr>
          </a:lstStyle>
          <a:p>
            <a:pPr>
              <a:defRPr/>
            </a:pPr>
            <a:fld id="{56FBC979-F833-4319-B4E3-F8E12119D7F7}" type="datetime1">
              <a:rPr lang="zh-CN" altLang="en-US"/>
              <a:pPr>
                <a:defRPr/>
              </a:pPr>
              <a:t>2017/11/16</a:t>
            </a:fld>
            <a:endParaRPr lang="zh-CN" altLang="en-US"/>
          </a:p>
        </p:txBody>
      </p:sp>
      <p:sp>
        <p:nvSpPr>
          <p:cNvPr id="7172"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5365"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smtClean="0">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ea typeface="+mn-ea"/>
              </a:defRPr>
            </a:lvl1pPr>
          </a:lstStyle>
          <a:p>
            <a:pPr>
              <a:defRPr/>
            </a:pPr>
            <a:fld id="{B86FF893-6A86-4FAE-94EC-4DF15A695B67}" type="slidenum">
              <a:rPr lang="zh-CN" altLang="en-US"/>
              <a:pPr>
                <a:defRPr/>
              </a:pPr>
              <a:t>‹#›</a:t>
            </a:fld>
            <a:endParaRPr lang="zh-CN" altLang="en-US"/>
          </a:p>
        </p:txBody>
      </p:sp>
    </p:spTree>
    <p:extLst>
      <p:ext uri="{BB962C8B-B14F-4D97-AF65-F5344CB8AC3E}">
        <p14:creationId xmlns:p14="http://schemas.microsoft.com/office/powerpoint/2010/main" val="3899753086"/>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微软雅黑" panose="020B0503020204020204" pitchFamily="34" charset="-122"/>
        <a:cs typeface="微软雅黑" panose="020B0503020204020204" pitchFamily="34" charset="-122"/>
      </a:defRPr>
    </a:lvl1pPr>
    <a:lvl2pPr marL="457200" algn="l" rtl="0" eaLnBrk="0" fontAlgn="base" hangingPunct="0">
      <a:spcBef>
        <a:spcPct val="0"/>
      </a:spcBef>
      <a:spcAft>
        <a:spcPct val="0"/>
      </a:spcAft>
      <a:defRPr sz="1200" kern="1200">
        <a:solidFill>
          <a:schemeClr val="tx1"/>
        </a:solidFill>
        <a:latin typeface="+mn-lt"/>
        <a:ea typeface="微软雅黑" panose="020B0503020204020204" pitchFamily="34" charset="-122"/>
        <a:cs typeface="微软雅黑" panose="020B0503020204020204" pitchFamily="34" charset="-122"/>
      </a:defRPr>
    </a:lvl2pPr>
    <a:lvl3pPr marL="914400" algn="l" rtl="0" eaLnBrk="0" fontAlgn="base" hangingPunct="0">
      <a:spcBef>
        <a:spcPct val="0"/>
      </a:spcBef>
      <a:spcAft>
        <a:spcPct val="0"/>
      </a:spcAft>
      <a:defRPr sz="1200" kern="1200">
        <a:solidFill>
          <a:schemeClr val="tx1"/>
        </a:solidFill>
        <a:latin typeface="+mn-lt"/>
        <a:ea typeface="微软雅黑" panose="020B0503020204020204" pitchFamily="34" charset="-122"/>
        <a:cs typeface="微软雅黑" panose="020B0503020204020204" pitchFamily="34" charset="-122"/>
      </a:defRPr>
    </a:lvl3pPr>
    <a:lvl4pPr marL="1371600" algn="l" rtl="0" eaLnBrk="0" fontAlgn="base" hangingPunct="0">
      <a:spcBef>
        <a:spcPct val="0"/>
      </a:spcBef>
      <a:spcAft>
        <a:spcPct val="0"/>
      </a:spcAft>
      <a:defRPr sz="1200" kern="1200">
        <a:solidFill>
          <a:schemeClr val="tx1"/>
        </a:solidFill>
        <a:latin typeface="+mn-lt"/>
        <a:ea typeface="微软雅黑" panose="020B0503020204020204" pitchFamily="34" charset="-122"/>
        <a:cs typeface="微软雅黑" panose="020B0503020204020204" pitchFamily="34" charset="-122"/>
      </a:defRPr>
    </a:lvl4pPr>
    <a:lvl5pPr marL="1828800" algn="l" rtl="0" eaLnBrk="0" fontAlgn="base" hangingPunct="0">
      <a:spcBef>
        <a:spcPct val="0"/>
      </a:spcBef>
      <a:spcAft>
        <a:spcPct val="0"/>
      </a:spcAft>
      <a:defRPr sz="1200" kern="1200">
        <a:solidFill>
          <a:schemeClr val="tx1"/>
        </a:solidFill>
        <a:latin typeface="+mn-lt"/>
        <a:ea typeface="微软雅黑" panose="020B0503020204020204" pitchFamily="34" charset="-122"/>
        <a:cs typeface="微软雅黑" panose="020B0503020204020204" pitchFamily="3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4A975CF-ECE3-4B69-BB20-4BB18D97BC00}" type="slidenum">
              <a:rPr lang="id-ID" smtClean="0"/>
              <a:t>1</a:t>
            </a:fld>
            <a:endParaRPr lang="id-ID"/>
          </a:p>
        </p:txBody>
      </p:sp>
    </p:spTree>
    <p:extLst>
      <p:ext uri="{BB962C8B-B14F-4D97-AF65-F5344CB8AC3E}">
        <p14:creationId xmlns:p14="http://schemas.microsoft.com/office/powerpoint/2010/main" val="2655244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975CF-ECE3-4B69-BB20-4BB18D97BC00}" type="slidenum">
              <a:rPr lang="id-ID" smtClean="0"/>
              <a:t>17</a:t>
            </a:fld>
            <a:endParaRPr lang="id-ID"/>
          </a:p>
        </p:txBody>
      </p:sp>
    </p:spTree>
    <p:extLst>
      <p:ext uri="{BB962C8B-B14F-4D97-AF65-F5344CB8AC3E}">
        <p14:creationId xmlns:p14="http://schemas.microsoft.com/office/powerpoint/2010/main" val="1340183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975CF-ECE3-4B69-BB20-4BB18D97BC00}" type="slidenum">
              <a:rPr lang="id-ID" smtClean="0"/>
              <a:t>19</a:t>
            </a:fld>
            <a:endParaRPr lang="id-ID"/>
          </a:p>
        </p:txBody>
      </p:sp>
    </p:spTree>
    <p:extLst>
      <p:ext uri="{BB962C8B-B14F-4D97-AF65-F5344CB8AC3E}">
        <p14:creationId xmlns:p14="http://schemas.microsoft.com/office/powerpoint/2010/main" val="3527715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ChangeArrowheads="1" noTextEdit="1"/>
          </p:cNvSpPr>
          <p:nvPr>
            <p:ph type="sldImg" idx="4294967295"/>
          </p:nvPr>
        </p:nvSpPr>
        <p:spPr>
          <a:ln>
            <a:miter lim="800000"/>
          </a:ln>
        </p:spPr>
      </p:sp>
      <p:sp>
        <p:nvSpPr>
          <p:cNvPr id="17411" name="文本占位符 2"/>
          <p:cNvSpPr>
            <a:spLocks noGrp="1" noChangeArrowheads="1"/>
          </p:cNvSpPr>
          <p:nvPr>
            <p:ph type="body" idx="4294967295"/>
          </p:nvPr>
        </p:nvSpPr>
        <p:spPr/>
        <p:txBody>
          <a:bodyPr/>
          <a:lstStyle/>
          <a:p>
            <a:pPr eaLnBrk="1" hangingPunct="1"/>
            <a:endParaRPr lang="zh-CN" altLang="en-US" smtClean="0">
              <a:ea typeface="宋体" panose="02010600030101010101" pitchFamily="2" charset="-122"/>
            </a:endParaRPr>
          </a:p>
        </p:txBody>
      </p:sp>
    </p:spTree>
    <p:extLst>
      <p:ext uri="{BB962C8B-B14F-4D97-AF65-F5344CB8AC3E}">
        <p14:creationId xmlns:p14="http://schemas.microsoft.com/office/powerpoint/2010/main" val="58511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975CF-ECE3-4B69-BB20-4BB18D97BC00}" type="slidenum">
              <a:rPr lang="id-ID" smtClean="0"/>
              <a:t>21</a:t>
            </a:fld>
            <a:endParaRPr lang="id-ID"/>
          </a:p>
        </p:txBody>
      </p:sp>
    </p:spTree>
    <p:extLst>
      <p:ext uri="{BB962C8B-B14F-4D97-AF65-F5344CB8AC3E}">
        <p14:creationId xmlns:p14="http://schemas.microsoft.com/office/powerpoint/2010/main" val="4002533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975CF-ECE3-4B69-BB20-4BB18D97BC00}" type="slidenum">
              <a:rPr lang="id-ID" smtClean="0"/>
              <a:t>23</a:t>
            </a:fld>
            <a:endParaRPr lang="id-ID"/>
          </a:p>
        </p:txBody>
      </p:sp>
    </p:spTree>
    <p:extLst>
      <p:ext uri="{BB962C8B-B14F-4D97-AF65-F5344CB8AC3E}">
        <p14:creationId xmlns:p14="http://schemas.microsoft.com/office/powerpoint/2010/main" val="1156461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ChangeArrowheads="1" noTextEdit="1"/>
          </p:cNvSpPr>
          <p:nvPr>
            <p:ph type="sldImg" idx="4294967295"/>
          </p:nvPr>
        </p:nvSpPr>
        <p:spPr>
          <a:ln>
            <a:miter lim="800000"/>
          </a:ln>
        </p:spPr>
      </p:sp>
      <p:sp>
        <p:nvSpPr>
          <p:cNvPr id="17411" name="文本占位符 2"/>
          <p:cNvSpPr>
            <a:spLocks noGrp="1" noChangeArrowheads="1"/>
          </p:cNvSpPr>
          <p:nvPr>
            <p:ph type="body" idx="4294967295"/>
          </p:nvPr>
        </p:nvSpPr>
        <p:spPr/>
        <p:txBody>
          <a:bodyPr/>
          <a:lstStyle/>
          <a:p>
            <a:pPr eaLnBrk="1" hangingPunct="1"/>
            <a:endParaRPr lang="zh-CN" altLang="en-US" smtClean="0">
              <a:ea typeface="宋体" panose="02010600030101010101" pitchFamily="2" charset="-122"/>
            </a:endParaRPr>
          </a:p>
        </p:txBody>
      </p:sp>
    </p:spTree>
    <p:extLst>
      <p:ext uri="{BB962C8B-B14F-4D97-AF65-F5344CB8AC3E}">
        <p14:creationId xmlns:p14="http://schemas.microsoft.com/office/powerpoint/2010/main" val="1927586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975CF-ECE3-4B69-BB20-4BB18D97BC00}" type="slidenum">
              <a:rPr lang="id-ID" smtClean="0"/>
              <a:t>25</a:t>
            </a:fld>
            <a:endParaRPr lang="id-ID"/>
          </a:p>
        </p:txBody>
      </p:sp>
    </p:spTree>
    <p:extLst>
      <p:ext uri="{BB962C8B-B14F-4D97-AF65-F5344CB8AC3E}">
        <p14:creationId xmlns:p14="http://schemas.microsoft.com/office/powerpoint/2010/main" val="899855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975CF-ECE3-4B69-BB20-4BB18D97BC00}" type="slidenum">
              <a:rPr lang="id-ID" smtClean="0"/>
              <a:t>27</a:t>
            </a:fld>
            <a:endParaRPr lang="id-ID"/>
          </a:p>
        </p:txBody>
      </p:sp>
    </p:spTree>
    <p:extLst>
      <p:ext uri="{BB962C8B-B14F-4D97-AF65-F5344CB8AC3E}">
        <p14:creationId xmlns:p14="http://schemas.microsoft.com/office/powerpoint/2010/main" val="1539909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4A975CF-ECE3-4B69-BB20-4BB18D97BC00}" type="slidenum">
              <a:rPr lang="id-ID" smtClean="0"/>
              <a:t>29</a:t>
            </a:fld>
            <a:endParaRPr lang="id-ID"/>
          </a:p>
        </p:txBody>
      </p:sp>
    </p:spTree>
    <p:extLst>
      <p:ext uri="{BB962C8B-B14F-4D97-AF65-F5344CB8AC3E}">
        <p14:creationId xmlns:p14="http://schemas.microsoft.com/office/powerpoint/2010/main" val="1548548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4A975CF-ECE3-4B69-BB20-4BB18D97BC00}" type="slidenum">
              <a:rPr lang="id-ID" smtClean="0"/>
              <a:t>2</a:t>
            </a:fld>
            <a:endParaRPr lang="id-ID"/>
          </a:p>
        </p:txBody>
      </p:sp>
    </p:spTree>
    <p:extLst>
      <p:ext uri="{BB962C8B-B14F-4D97-AF65-F5344CB8AC3E}">
        <p14:creationId xmlns:p14="http://schemas.microsoft.com/office/powerpoint/2010/main" val="1798107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4A975CF-ECE3-4B69-BB20-4BB18D97BC00}" type="slidenum">
              <a:rPr lang="id-ID" smtClean="0"/>
              <a:t>3</a:t>
            </a:fld>
            <a:endParaRPr lang="id-ID"/>
          </a:p>
        </p:txBody>
      </p:sp>
    </p:spTree>
    <p:extLst>
      <p:ext uri="{BB962C8B-B14F-4D97-AF65-F5344CB8AC3E}">
        <p14:creationId xmlns:p14="http://schemas.microsoft.com/office/powerpoint/2010/main" val="3799958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975CF-ECE3-4B69-BB20-4BB18D97BC00}" type="slidenum">
              <a:rPr lang="id-ID" smtClean="0"/>
              <a:t>4</a:t>
            </a:fld>
            <a:endParaRPr lang="id-ID"/>
          </a:p>
        </p:txBody>
      </p:sp>
    </p:spTree>
    <p:extLst>
      <p:ext uri="{BB962C8B-B14F-4D97-AF65-F5344CB8AC3E}">
        <p14:creationId xmlns:p14="http://schemas.microsoft.com/office/powerpoint/2010/main" val="3593633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6FF893-6A86-4FAE-94EC-4DF15A695B67}" type="slidenum">
              <a:rPr lang="zh-CN" altLang="en-US" smtClean="0"/>
              <a:pPr>
                <a:defRPr/>
              </a:pPr>
              <a:t>5</a:t>
            </a:fld>
            <a:endParaRPr lang="zh-CN" altLang="en-US"/>
          </a:p>
        </p:txBody>
      </p:sp>
    </p:spTree>
    <p:extLst>
      <p:ext uri="{BB962C8B-B14F-4D97-AF65-F5344CB8AC3E}">
        <p14:creationId xmlns:p14="http://schemas.microsoft.com/office/powerpoint/2010/main" val="3309108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6FF893-6A86-4FAE-94EC-4DF15A695B67}" type="slidenum">
              <a:rPr lang="zh-CN" altLang="en-US" smtClean="0"/>
              <a:pPr>
                <a:defRPr/>
              </a:pPr>
              <a:t>6</a:t>
            </a:fld>
            <a:endParaRPr lang="zh-CN" altLang="en-US"/>
          </a:p>
        </p:txBody>
      </p:sp>
    </p:spTree>
    <p:extLst>
      <p:ext uri="{BB962C8B-B14F-4D97-AF65-F5344CB8AC3E}">
        <p14:creationId xmlns:p14="http://schemas.microsoft.com/office/powerpoint/2010/main" val="2188564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975CF-ECE3-4B69-BB20-4BB18D97BC00}" type="slidenum">
              <a:rPr lang="id-ID" smtClean="0"/>
              <a:t>7</a:t>
            </a:fld>
            <a:endParaRPr lang="id-ID"/>
          </a:p>
        </p:txBody>
      </p:sp>
    </p:spTree>
    <p:extLst>
      <p:ext uri="{BB962C8B-B14F-4D97-AF65-F5344CB8AC3E}">
        <p14:creationId xmlns:p14="http://schemas.microsoft.com/office/powerpoint/2010/main" val="1725938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6FF893-6A86-4FAE-94EC-4DF15A695B67}" type="slidenum">
              <a:rPr lang="zh-CN" altLang="en-US" smtClean="0"/>
              <a:pPr>
                <a:defRPr/>
              </a:pPr>
              <a:t>8</a:t>
            </a:fld>
            <a:endParaRPr lang="zh-CN" altLang="en-US"/>
          </a:p>
        </p:txBody>
      </p:sp>
    </p:spTree>
    <p:extLst>
      <p:ext uri="{BB962C8B-B14F-4D97-AF65-F5344CB8AC3E}">
        <p14:creationId xmlns:p14="http://schemas.microsoft.com/office/powerpoint/2010/main" val="159019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975CF-ECE3-4B69-BB20-4BB18D97BC00}" type="slidenum">
              <a:rPr lang="id-ID" smtClean="0"/>
              <a:t>10</a:t>
            </a:fld>
            <a:endParaRPr lang="id-ID"/>
          </a:p>
        </p:txBody>
      </p:sp>
    </p:spTree>
    <p:extLst>
      <p:ext uri="{BB962C8B-B14F-4D97-AF65-F5344CB8AC3E}">
        <p14:creationId xmlns:p14="http://schemas.microsoft.com/office/powerpoint/2010/main" val="551458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p:spPr>
        <p:txBody>
          <a:bodyPr vert="horz" wrap="square" lIns="91440" tIns="45720" rIns="91440" bIns="45720" numCol="1" anchor="t" anchorCtr="0" compatLnSpc="1">
            <a:prstTxWarp prst="textNoShape">
              <a:avLst/>
            </a:prstTxWarp>
          </a:bodyPr>
          <a:lstStyle>
            <a:lvl1pPr eaLnBrk="1" hangingPunct="1">
              <a:defRPr smtClean="0">
                <a:ea typeface="宋体" panose="02010600030101010101" pitchFamily="2" charset="-122"/>
              </a:defRPr>
            </a:lvl1pPr>
          </a:lstStyle>
          <a:p>
            <a:pPr>
              <a:defRPr/>
            </a:pPr>
            <a:fld id="{06AB8C3C-CB58-43CA-9025-7AD145B85B46}" type="datetime1">
              <a:rPr lang="zh-CN" altLang="en-US"/>
              <a:pPr>
                <a:defRPr/>
              </a:pPr>
              <a:t>2017/11/16</a:t>
            </a:fld>
            <a:endParaRPr lang="zh-CN" altLang="en-US"/>
          </a:p>
        </p:txBody>
      </p:sp>
      <p:sp>
        <p:nvSpPr>
          <p:cNvPr id="3" name="Footer Placeholder 2"/>
          <p:cNvSpPr>
            <a:spLocks noGrp="1"/>
          </p:cNvSpPr>
          <p:nvPr>
            <p:ph type="ftr" sz="quarter" idx="11"/>
          </p:nvPr>
        </p:nvSpPr>
        <p:spPr/>
        <p:txBody>
          <a:bodyPr/>
          <a:lstStyle>
            <a:lvl1pPr>
              <a:defRPr/>
            </a:lvl1pPr>
          </a:lstStyle>
          <a:p>
            <a:pPr>
              <a:defRPr/>
            </a:pPr>
            <a:endParaRPr lang="zh-CN" altLang="en-US"/>
          </a:p>
        </p:txBody>
      </p:sp>
      <p:sp>
        <p:nvSpPr>
          <p:cNvPr id="4" name="Slide Number Placeholder 3"/>
          <p:cNvSpPr>
            <a:spLocks noGrp="1"/>
          </p:cNvSpPr>
          <p:nvPr>
            <p:ph type="sldNum" sz="quarter" idx="12"/>
          </p:nvPr>
        </p:nvSpPr>
        <p:spPr/>
        <p:txBody>
          <a:bodyPr/>
          <a:lstStyle>
            <a:lvl1pPr>
              <a:defRPr smtClean="0"/>
            </a:lvl1pPr>
          </a:lstStyle>
          <a:p>
            <a:pPr>
              <a:defRPr/>
            </a:pPr>
            <a:fld id="{E1EE1A14-67C4-44F6-B266-6D4410088BB5}" type="slidenum">
              <a:rPr lang="zh-CN" altLang="en-US"/>
              <a:pPr>
                <a:defRPr/>
              </a:pPr>
              <a:t>‹#›</a:t>
            </a:fld>
            <a:endParaRPr lang="zh-CN" altLang="en-US"/>
          </a:p>
        </p:txBody>
      </p:sp>
    </p:spTree>
    <p:extLst>
      <p:ext uri="{BB962C8B-B14F-4D97-AF65-F5344CB8AC3E}">
        <p14:creationId xmlns:p14="http://schemas.microsoft.com/office/powerpoint/2010/main" val="271644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488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bwMode="auto">
          <a:xfrm>
            <a:off x="628650" y="4767263"/>
            <a:ext cx="2057400" cy="274637"/>
          </a:xfrm>
          <a:prstGeom prst="rect">
            <a:avLst/>
          </a:prstGeom>
          <a:ln>
            <a:miter lim="800000"/>
          </a:ln>
        </p:spPr>
        <p:txBody>
          <a:bodyPr vert="horz" wrap="square" lIns="91440" tIns="45720" rIns="91440" bIns="45720" numCol="1" anchor="ctr" anchorCtr="0" compatLnSpc="1"/>
          <a:lstStyle>
            <a:lvl1pPr defTabSz="914400" eaLnBrk="1" hangingPunct="1">
              <a:buFont typeface="Arial" panose="020B0604020202020204" pitchFamily="34" charset="0"/>
              <a:buNone/>
              <a:defRPr>
                <a:latin typeface="+mn-lt"/>
                <a:ea typeface="宋体" panose="02010600030101010101" pitchFamily="2" charset="-122"/>
              </a:defRPr>
            </a:lvl1pPr>
          </a:lstStyle>
          <a:p>
            <a:pPr>
              <a:defRPr/>
            </a:pPr>
            <a:fld id="{6CCAC394-BC7E-46DE-9298-F1E194B8BF6E}" type="datetime1">
              <a:rPr lang="zh-CN" altLang="en-US"/>
              <a:pPr>
                <a:defRPr/>
              </a:pPr>
              <a:t>2017/11/16</a:t>
            </a:fld>
            <a:endParaRPr lang="zh-CN" altLang="en-US"/>
          </a:p>
        </p:txBody>
      </p:sp>
      <p:sp>
        <p:nvSpPr>
          <p:cNvPr id="4" name="页脚占位符 3"/>
          <p:cNvSpPr>
            <a:spLocks noGrp="1"/>
          </p:cNvSpPr>
          <p:nvPr>
            <p:ph type="ftr" sz="quarter" idx="11"/>
          </p:nvPr>
        </p:nvSpPr>
        <p:spPr bwMode="auto">
          <a:ln>
            <a:miter lim="800000"/>
          </a:ln>
        </p:spPr>
        <p:txBody>
          <a:bodyPr wrap="square" numCol="1" anchorCtr="0" compatLnSpc="1"/>
          <a:lstStyle>
            <a:lvl1pPr defTabSz="914400" fontAlgn="base">
              <a:buFont typeface="Arial" panose="020B0604020202020204" pitchFamily="34" charset="0"/>
              <a:buNone/>
              <a:defRPr noProof="0">
                <a:latin typeface="微软雅黑" panose="020B0503020204020204" pitchFamily="34" charset="-122"/>
                <a:ea typeface="宋体" panose="02010600030101010101" pitchFamily="2" charset="-122"/>
                <a:cs typeface="微软雅黑" panose="020B0503020204020204" pitchFamily="34" charset="-122"/>
              </a:defRPr>
            </a:lvl1pPr>
          </a:lstStyle>
          <a:p>
            <a:pPr>
              <a:defRPr/>
            </a:pPr>
            <a:endParaRPr lang="zh-CN" altLang="zh-CN"/>
          </a:p>
        </p:txBody>
      </p:sp>
      <p:sp>
        <p:nvSpPr>
          <p:cNvPr id="5" name="灯片编号占位符 4"/>
          <p:cNvSpPr>
            <a:spLocks noGrp="1"/>
          </p:cNvSpPr>
          <p:nvPr>
            <p:ph type="sldNum" sz="quarter" idx="12"/>
          </p:nvPr>
        </p:nvSpPr>
        <p:spPr bwMode="auto">
          <a:ln>
            <a:miter lim="800000"/>
          </a:ln>
        </p:spPr>
        <p:txBody>
          <a:bodyPr wrap="square" numCol="1" anchorCtr="0" compatLnSpc="1"/>
          <a:lstStyle>
            <a:lvl1pPr defTabSz="914400" fontAlgn="base">
              <a:buFont typeface="Arial" panose="020B0604020202020204" pitchFamily="34" charset="0"/>
              <a:buNone/>
              <a:defRPr noProof="0">
                <a:ea typeface="宋体" panose="02010600030101010101" pitchFamily="2" charset="-122"/>
              </a:defRPr>
            </a:lvl1pPr>
          </a:lstStyle>
          <a:p>
            <a:pPr>
              <a:defRPr/>
            </a:pPr>
            <a:fld id="{BEF3D62E-5CD7-4F7F-8888-54F68924397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96284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457200" y="882650"/>
            <a:ext cx="8205788" cy="3405188"/>
          </a:xfrm>
          <a:prstGeom prst="rect">
            <a:avLst/>
          </a:prstGeom>
          <a:solidFill>
            <a:schemeClr val="bg1">
              <a:alpha val="70000"/>
            </a:schemeClr>
          </a:solid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矩形 3"/>
          <p:cNvSpPr/>
          <p:nvPr userDrawn="1"/>
        </p:nvSpPr>
        <p:spPr>
          <a:xfrm>
            <a:off x="693738" y="1087438"/>
            <a:ext cx="7756525" cy="2968625"/>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295996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2009775" y="-284163"/>
            <a:ext cx="5100638" cy="4200526"/>
          </a:xfrm>
          <a:prstGeom prst="rect">
            <a:avLst/>
          </a:prstGeom>
          <a:solidFill>
            <a:schemeClr val="bg1">
              <a:alpha val="70000"/>
            </a:schemeClr>
          </a:solid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矩形 3"/>
          <p:cNvSpPr/>
          <p:nvPr userDrawn="1"/>
        </p:nvSpPr>
        <p:spPr>
          <a:xfrm>
            <a:off x="2214563" y="-284163"/>
            <a:ext cx="4714875" cy="4010026"/>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341307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276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982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Normal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225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Full Image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717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eaLnBrk="1" fontAlgn="auto" hangingPunct="1">
              <a:defRPr sz="900" noProof="1">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eaLnBrk="1" fontAlgn="auto" hangingPunct="1">
              <a:defRPr sz="900" noProof="1" smtClean="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EDEEEA86-D96A-44CA-9EE4-84298454D8D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Lst>
  <p:txStyles>
    <p:titleStyle>
      <a:lvl1pPr algn="l" defTabSz="685800" rtl="0" eaLnBrk="0" fontAlgn="base" hangingPunct="0">
        <a:lnSpc>
          <a:spcPct val="90000"/>
        </a:lnSpc>
        <a:spcBef>
          <a:spcPct val="0"/>
        </a:spcBef>
        <a:spcAft>
          <a:spcPct val="0"/>
        </a:spcAft>
        <a:defRPr sz="2400" b="1" kern="1200">
          <a:solidFill>
            <a:srgbClr val="AC411D"/>
          </a:solidFill>
          <a:latin typeface="微软雅黑" panose="020B0503020204020204" pitchFamily="34" charset="-122"/>
          <a:ea typeface="微软雅黑" panose="020B0503020204020204" pitchFamily="34" charset="-122"/>
          <a:cs typeface="微软雅黑" panose="020B0503020204020204" pitchFamily="34" charset="-122"/>
        </a:defRPr>
      </a:lvl1pPr>
      <a:lvl2pPr algn="l" defTabSz="685800" rtl="0" eaLnBrk="0" fontAlgn="base" hangingPunct="0">
        <a:lnSpc>
          <a:spcPct val="90000"/>
        </a:lnSpc>
        <a:spcBef>
          <a:spcPct val="0"/>
        </a:spcBef>
        <a:spcAft>
          <a:spcPct val="0"/>
        </a:spcAft>
        <a:defRPr sz="2400" b="1">
          <a:solidFill>
            <a:srgbClr val="AC411D"/>
          </a:solidFill>
          <a:latin typeface="微软雅黑" panose="020B0503020204020204" pitchFamily="34" charset="-122"/>
          <a:ea typeface="微软雅黑" panose="020B0503020204020204" pitchFamily="34" charset="-122"/>
        </a:defRPr>
      </a:lvl2pPr>
      <a:lvl3pPr algn="l" defTabSz="685800" rtl="0" eaLnBrk="0" fontAlgn="base" hangingPunct="0">
        <a:lnSpc>
          <a:spcPct val="90000"/>
        </a:lnSpc>
        <a:spcBef>
          <a:spcPct val="0"/>
        </a:spcBef>
        <a:spcAft>
          <a:spcPct val="0"/>
        </a:spcAft>
        <a:defRPr sz="2400" b="1">
          <a:solidFill>
            <a:srgbClr val="AC411D"/>
          </a:solidFill>
          <a:latin typeface="微软雅黑" panose="020B0503020204020204" pitchFamily="34" charset="-122"/>
          <a:ea typeface="微软雅黑" panose="020B0503020204020204" pitchFamily="34" charset="-122"/>
        </a:defRPr>
      </a:lvl3pPr>
      <a:lvl4pPr algn="l" defTabSz="685800" rtl="0" eaLnBrk="0" fontAlgn="base" hangingPunct="0">
        <a:lnSpc>
          <a:spcPct val="90000"/>
        </a:lnSpc>
        <a:spcBef>
          <a:spcPct val="0"/>
        </a:spcBef>
        <a:spcAft>
          <a:spcPct val="0"/>
        </a:spcAft>
        <a:defRPr sz="2400" b="1">
          <a:solidFill>
            <a:srgbClr val="AC411D"/>
          </a:solidFill>
          <a:latin typeface="微软雅黑" panose="020B0503020204020204" pitchFamily="34" charset="-122"/>
          <a:ea typeface="微软雅黑" panose="020B0503020204020204" pitchFamily="34" charset="-122"/>
        </a:defRPr>
      </a:lvl4pPr>
      <a:lvl5pPr algn="l" defTabSz="685800" rtl="0" eaLnBrk="0" fontAlgn="base" hangingPunct="0">
        <a:lnSpc>
          <a:spcPct val="90000"/>
        </a:lnSpc>
        <a:spcBef>
          <a:spcPct val="0"/>
        </a:spcBef>
        <a:spcAft>
          <a:spcPct val="0"/>
        </a:spcAft>
        <a:defRPr sz="2400" b="1">
          <a:solidFill>
            <a:srgbClr val="AC411D"/>
          </a:solidFill>
          <a:latin typeface="微软雅黑" panose="020B0503020204020204" pitchFamily="34" charset="-122"/>
          <a:ea typeface="微软雅黑" panose="020B0503020204020204" pitchFamily="34" charset="-122"/>
        </a:defRPr>
      </a:lvl5pPr>
      <a:lvl6pPr marL="457200" algn="l" defTabSz="685800" rtl="0" fontAlgn="base">
        <a:lnSpc>
          <a:spcPct val="90000"/>
        </a:lnSpc>
        <a:spcBef>
          <a:spcPct val="0"/>
        </a:spcBef>
        <a:spcAft>
          <a:spcPct val="0"/>
        </a:spcAft>
        <a:defRPr sz="2400" b="1">
          <a:solidFill>
            <a:srgbClr val="AC411D"/>
          </a:solidFill>
          <a:latin typeface="微软雅黑" panose="020B0503020204020204" pitchFamily="34" charset="-122"/>
          <a:ea typeface="微软雅黑" panose="020B0503020204020204" pitchFamily="34" charset="-122"/>
        </a:defRPr>
      </a:lvl6pPr>
      <a:lvl7pPr marL="914400" algn="l" defTabSz="685800" rtl="0" fontAlgn="base">
        <a:lnSpc>
          <a:spcPct val="90000"/>
        </a:lnSpc>
        <a:spcBef>
          <a:spcPct val="0"/>
        </a:spcBef>
        <a:spcAft>
          <a:spcPct val="0"/>
        </a:spcAft>
        <a:defRPr sz="2400" b="1">
          <a:solidFill>
            <a:srgbClr val="AC411D"/>
          </a:solidFill>
          <a:latin typeface="微软雅黑" panose="020B0503020204020204" pitchFamily="34" charset="-122"/>
          <a:ea typeface="微软雅黑" panose="020B0503020204020204" pitchFamily="34" charset="-122"/>
        </a:defRPr>
      </a:lvl7pPr>
      <a:lvl8pPr marL="1371600" algn="l" defTabSz="685800" rtl="0" fontAlgn="base">
        <a:lnSpc>
          <a:spcPct val="90000"/>
        </a:lnSpc>
        <a:spcBef>
          <a:spcPct val="0"/>
        </a:spcBef>
        <a:spcAft>
          <a:spcPct val="0"/>
        </a:spcAft>
        <a:defRPr sz="2400" b="1">
          <a:solidFill>
            <a:srgbClr val="AC411D"/>
          </a:solidFill>
          <a:latin typeface="微软雅黑" panose="020B0503020204020204" pitchFamily="34" charset="-122"/>
          <a:ea typeface="微软雅黑" panose="020B0503020204020204" pitchFamily="34" charset="-122"/>
        </a:defRPr>
      </a:lvl8pPr>
      <a:lvl9pPr marL="1828800" algn="l" defTabSz="685800" rtl="0" fontAlgn="base">
        <a:lnSpc>
          <a:spcPct val="90000"/>
        </a:lnSpc>
        <a:spcBef>
          <a:spcPct val="0"/>
        </a:spcBef>
        <a:spcAft>
          <a:spcPct val="0"/>
        </a:spcAft>
        <a:defRPr sz="2400" b="1">
          <a:solidFill>
            <a:srgbClr val="AC411D"/>
          </a:solidFill>
          <a:latin typeface="微软雅黑" panose="020B0503020204020204" pitchFamily="34" charset="-122"/>
          <a:ea typeface="微软雅黑" panose="020B0503020204020204" pitchFamily="34" charset="-122"/>
        </a:defRPr>
      </a:lvl9pPr>
    </p:titleStyle>
    <p:bodyStyle>
      <a:lvl1pPr marL="171450" indent="-171450" algn="l" defTabSz="685800" rtl="0" eaLnBrk="0" fontAlgn="base" hangingPunct="0">
        <a:lnSpc>
          <a:spcPct val="90000"/>
        </a:lnSpc>
        <a:spcBef>
          <a:spcPts val="750"/>
        </a:spcBef>
        <a:spcAft>
          <a:spcPct val="0"/>
        </a:spcAft>
        <a:buClr>
          <a:schemeClr val="accent1"/>
        </a:buClr>
        <a:buSzPct val="70000"/>
        <a:buFont typeface="Wingdings 2" panose="05020102010507070707" pitchFamily="18" charset="2"/>
        <a:buChar char="±"/>
        <a:defRPr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8.png"/><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image" Target="../media/image8.png"/><Relationship Id="rId5" Type="http://schemas.openxmlformats.org/officeDocument/2006/relationships/image" Target="../media/image10.jpeg"/><Relationship Id="rId4" Type="http://schemas.openxmlformats.org/officeDocument/2006/relationships/image" Target="../media/image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9.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tags" Target="../tags/tag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3" name="PA_矩形 2"/>
          <p:cNvSpPr/>
          <p:nvPr>
            <p:custDataLst>
              <p:tags r:id="rId1"/>
            </p:custDataLst>
          </p:nvPr>
        </p:nvSpPr>
        <p:spPr>
          <a:xfrm>
            <a:off x="0" y="908464"/>
            <a:ext cx="9144000" cy="3295403"/>
          </a:xfrm>
          <a:prstGeom prst="rect">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矩形 14"/>
          <p:cNvSpPr/>
          <p:nvPr>
            <p:custDataLst>
              <p:tags r:id="rId2"/>
            </p:custDataLst>
          </p:nvPr>
        </p:nvSpPr>
        <p:spPr>
          <a:xfrm>
            <a:off x="628635" y="1578838"/>
            <a:ext cx="7875874" cy="923330"/>
          </a:xfrm>
          <a:prstGeom prst="rect">
            <a:avLst/>
          </a:prstGeom>
        </p:spPr>
        <p:txBody>
          <a:bodyPr wrap="none">
            <a:spAutoFit/>
          </a:bodyPr>
          <a:lstStyle/>
          <a:p>
            <a:pPr algn="r"/>
            <a:r>
              <a:rPr lang="en-US" altLang="zh-CN" sz="5400" b="1" dirty="0">
                <a:solidFill>
                  <a:schemeClr val="tx1">
                    <a:lumMod val="75000"/>
                  </a:schemeClr>
                </a:solidFill>
                <a:latin typeface="ITC Avant Garde Std Md" panose="020B0602020202020204" pitchFamily="34" charset="0"/>
                <a:ea typeface="Adobe Gothic Std B" panose="020B0800000000000000" pitchFamily="34" charset="-128"/>
                <a:cs typeface="Arial" panose="020B0604020202020204" pitchFamily="34" charset="0"/>
              </a:rPr>
              <a:t>2017</a:t>
            </a:r>
            <a:r>
              <a:rPr lang="zh-CN" altLang="en-US" sz="5400" b="1" dirty="0">
                <a:solidFill>
                  <a:schemeClr val="tx1">
                    <a:lumMod val="75000"/>
                  </a:schemeClr>
                </a:solidFill>
                <a:latin typeface="ITC Avant Garde Std Md" panose="020B0602020202020204" pitchFamily="34" charset="0"/>
                <a:ea typeface="Adobe Gothic Std B" panose="020B0800000000000000" pitchFamily="34" charset="-128"/>
                <a:cs typeface="Arial" panose="020B0604020202020204" pitchFamily="34" charset="0"/>
              </a:rPr>
              <a:t>秋软件设计与实践</a:t>
            </a:r>
            <a:r>
              <a:rPr lang="en-US" altLang="zh-CN" sz="5400" b="1" dirty="0">
                <a:solidFill>
                  <a:schemeClr val="tx1">
                    <a:lumMod val="75000"/>
                  </a:schemeClr>
                </a:solidFill>
                <a:latin typeface="ITC Avant Garde Std Md" panose="020B0602020202020204" pitchFamily="34" charset="0"/>
                <a:ea typeface="Adobe Gothic Std B" panose="020B0800000000000000" pitchFamily="34" charset="-128"/>
                <a:cs typeface="Arial" panose="020B0604020202020204" pitchFamily="34" charset="0"/>
              </a:rPr>
              <a:t>II</a:t>
            </a:r>
            <a:endParaRPr lang="zh-CN" altLang="en-US" sz="5400" b="1" dirty="0">
              <a:solidFill>
                <a:schemeClr val="tx1">
                  <a:lumMod val="75000"/>
                </a:schemeClr>
              </a:solidFill>
              <a:latin typeface="ITC Avant Garde Std Md" panose="020B0602020202020204" pitchFamily="34" charset="0"/>
            </a:endParaRPr>
          </a:p>
        </p:txBody>
      </p:sp>
      <p:sp>
        <p:nvSpPr>
          <p:cNvPr id="18" name="PA_文本框 2"/>
          <p:cNvSpPr txBox="1"/>
          <p:nvPr>
            <p:custDataLst>
              <p:tags r:id="rId3"/>
            </p:custDataLst>
          </p:nvPr>
        </p:nvSpPr>
        <p:spPr>
          <a:xfrm>
            <a:off x="2261755" y="2594501"/>
            <a:ext cx="6242754" cy="523220"/>
          </a:xfrm>
          <a:prstGeom prst="rect">
            <a:avLst/>
          </a:prstGeom>
          <a:noFill/>
        </p:spPr>
        <p:txBody>
          <a:bodyPr wrap="square" rtlCol="0">
            <a:spAutoFit/>
          </a:bodyPr>
          <a:lstStyle/>
          <a:p>
            <a:pPr algn="r"/>
            <a:r>
              <a:rPr lang="zh-CN" altLang="en-US" sz="2800" b="1" dirty="0">
                <a:solidFill>
                  <a:schemeClr val="tx1">
                    <a:lumMod val="75000"/>
                  </a:schemeClr>
                </a:solidFill>
                <a:latin typeface="+mn-ea"/>
                <a:cs typeface="Open Sans" panose="020B0606030504020204" pitchFamily="34" charset="0"/>
              </a:rPr>
              <a:t>基于用户习惯提取的操作系统安全机制</a:t>
            </a:r>
            <a:endParaRPr lang="en-US" sz="2800" b="1" dirty="0">
              <a:solidFill>
                <a:schemeClr val="tx1">
                  <a:lumMod val="75000"/>
                </a:schemeClr>
              </a:solidFill>
              <a:latin typeface="+mn-ea"/>
              <a:cs typeface="Open Sans" panose="020B0606030504020204" pitchFamily="34" charset="0"/>
            </a:endParaRPr>
          </a:p>
        </p:txBody>
      </p:sp>
      <p:sp>
        <p:nvSpPr>
          <p:cNvPr id="22" name="PA_文本框 62"/>
          <p:cNvSpPr txBox="1"/>
          <p:nvPr>
            <p:custDataLst>
              <p:tags r:id="rId4"/>
            </p:custDataLst>
          </p:nvPr>
        </p:nvSpPr>
        <p:spPr>
          <a:xfrm>
            <a:off x="4152900" y="3465720"/>
            <a:ext cx="4351609" cy="338554"/>
          </a:xfrm>
          <a:prstGeom prst="rect">
            <a:avLst/>
          </a:prstGeom>
          <a:noFill/>
          <a:effectLst/>
        </p:spPr>
        <p:txBody>
          <a:bodyPr wrap="square" rtlCol="0">
            <a:spAutoFit/>
          </a:bodyPr>
          <a:lstStyle/>
          <a:p>
            <a:pPr algn="r"/>
            <a:r>
              <a:rPr lang="zh-CN" altLang="en-US" sz="1600" b="1" dirty="0" smtClean="0">
                <a:solidFill>
                  <a:schemeClr val="tx1">
                    <a:lumMod val="75000"/>
                  </a:schemeClr>
                </a:solidFill>
                <a:latin typeface="+mn-ea"/>
                <a:ea typeface="+mn-ea"/>
                <a:cs typeface="Arial Unicode MS" panose="020B0604020202020204" pitchFamily="34" charset="-122"/>
              </a:rPr>
              <a:t>张永顺  赵修宇  王慧洲  阿卜杜外力</a:t>
            </a:r>
            <a:r>
              <a:rPr lang="en-US" altLang="zh-CN" sz="1600" b="1" dirty="0" smtClean="0">
                <a:solidFill>
                  <a:schemeClr val="tx1">
                    <a:lumMod val="75000"/>
                  </a:schemeClr>
                </a:solidFill>
                <a:latin typeface="+mn-ea"/>
                <a:ea typeface="+mn-ea"/>
                <a:cs typeface="Arial Unicode MS" panose="020B0604020202020204" pitchFamily="34" charset="-122"/>
              </a:rPr>
              <a:t>·</a:t>
            </a:r>
            <a:r>
              <a:rPr lang="zh-CN" altLang="en-US" sz="1600" b="1" dirty="0" smtClean="0">
                <a:solidFill>
                  <a:schemeClr val="tx1">
                    <a:lumMod val="75000"/>
                  </a:schemeClr>
                </a:solidFill>
                <a:latin typeface="+mn-ea"/>
                <a:ea typeface="+mn-ea"/>
                <a:cs typeface="Arial Unicode MS" panose="020B0604020202020204" pitchFamily="34" charset="-122"/>
              </a:rPr>
              <a:t>艾尼</a:t>
            </a:r>
            <a:endParaRPr lang="en-US" altLang="zh-CN" sz="1600" b="1" dirty="0" smtClean="0">
              <a:solidFill>
                <a:schemeClr val="tx1">
                  <a:lumMod val="75000"/>
                </a:schemeClr>
              </a:solidFill>
              <a:latin typeface="+mn-ea"/>
              <a:ea typeface="+mn-ea"/>
              <a:cs typeface="Arial Unicode MS" panose="020B0604020202020204" pitchFamily="34" charset="-122"/>
            </a:endParaRPr>
          </a:p>
        </p:txBody>
      </p:sp>
      <p:sp>
        <p:nvSpPr>
          <p:cNvPr id="24" name="PA_任意多边形 72"/>
          <p:cNvSpPr>
            <a:spLocks noEditPoints="1"/>
          </p:cNvSpPr>
          <p:nvPr>
            <p:custDataLst>
              <p:tags r:id="rId5"/>
            </p:custDataLst>
          </p:nvPr>
        </p:nvSpPr>
        <p:spPr bwMode="auto">
          <a:xfrm>
            <a:off x="254038" y="1241189"/>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cxnSp>
        <p:nvCxnSpPr>
          <p:cNvPr id="5" name="直接连接符 4"/>
          <p:cNvCxnSpPr/>
          <p:nvPr/>
        </p:nvCxnSpPr>
        <p:spPr>
          <a:xfrm flipH="1">
            <a:off x="2389909" y="3326557"/>
            <a:ext cx="5973042" cy="0"/>
          </a:xfrm>
          <a:prstGeom prst="line">
            <a:avLst/>
          </a:prstGeom>
          <a:ln w="381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31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750"/>
                                        <p:tgtEl>
                                          <p:spTgt spid="24"/>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750"/>
                            </p:stCondLst>
                            <p:childTnLst>
                              <p:par>
                                <p:cTn id="17" presetID="42"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par>
                          <p:cTn id="22" fill="hold">
                            <p:stCondLst>
                              <p:cond delay="2750"/>
                            </p:stCondLst>
                            <p:childTnLst>
                              <p:par>
                                <p:cTn id="23" presetID="10"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8" grpId="0"/>
      <p:bldP spid="22" grpId="0"/>
      <p:bldP spid="2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908464"/>
            <a:ext cx="9144000" cy="3295403"/>
          </a:xfrm>
          <a:prstGeom prst="rect">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72"/>
          <p:cNvSpPr>
            <a:spLocks noEditPoints="1"/>
          </p:cNvSpPr>
          <p:nvPr/>
        </p:nvSpPr>
        <p:spPr bwMode="auto">
          <a:xfrm>
            <a:off x="2498472" y="1196658"/>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
        <p:nvSpPr>
          <p:cNvPr id="18" name="Oval 4"/>
          <p:cNvSpPr/>
          <p:nvPr/>
        </p:nvSpPr>
        <p:spPr>
          <a:xfrm>
            <a:off x="3864215" y="1343806"/>
            <a:ext cx="1415570" cy="1415570"/>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chemeClr val="tx1">
                    <a:lumMod val="75000"/>
                  </a:schemeClr>
                </a:solidFill>
                <a:latin typeface="ITC Avant Garde Std Md" panose="020B0602020202020204" pitchFamily="34" charset="0"/>
                <a:ea typeface="造字工房悦圆演示版常规体" pitchFamily="50" charset="-122"/>
              </a:rPr>
              <a:t>03</a:t>
            </a:r>
            <a:endParaRPr lang="id-ID" sz="4800" dirty="0">
              <a:solidFill>
                <a:schemeClr val="tx1">
                  <a:lumMod val="75000"/>
                </a:schemeClr>
              </a:solidFill>
              <a:latin typeface="ITC Avant Garde Std Md" panose="020B0602020202020204" pitchFamily="34" charset="0"/>
              <a:ea typeface="造字工房悦圆演示版常规体" pitchFamily="50" charset="-122"/>
            </a:endParaRPr>
          </a:p>
        </p:txBody>
      </p:sp>
      <p:sp>
        <p:nvSpPr>
          <p:cNvPr id="20" name="AutoShape 2"/>
          <p:cNvSpPr/>
          <p:nvPr/>
        </p:nvSpPr>
        <p:spPr bwMode="auto">
          <a:xfrm>
            <a:off x="2694876" y="2820638"/>
            <a:ext cx="3682786" cy="542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a:defRPr/>
            </a:pPr>
            <a:r>
              <a:rPr lang="zh-CN" altLang="en-US" sz="2400" b="1" dirty="0" smtClean="0">
                <a:solidFill>
                  <a:schemeClr val="tx1">
                    <a:lumMod val="75000"/>
                  </a:schemeClr>
                </a:solidFill>
                <a:latin typeface="Raleway Regular"/>
                <a:cs typeface="Raleway Regular"/>
              </a:rPr>
              <a:t>课题的可行性分析</a:t>
            </a:r>
            <a:endParaRPr lang="es-ES" sz="2400" b="1" dirty="0">
              <a:solidFill>
                <a:schemeClr val="tx1">
                  <a:lumMod val="75000"/>
                </a:schemeClr>
              </a:solidFill>
              <a:latin typeface="Raleway Regular"/>
              <a:cs typeface="Raleway Regular"/>
            </a:endParaRPr>
          </a:p>
        </p:txBody>
      </p:sp>
    </p:spTree>
    <p:extLst>
      <p:ext uri="{BB962C8B-B14F-4D97-AF65-F5344CB8AC3E}">
        <p14:creationId xmlns:p14="http://schemas.microsoft.com/office/powerpoint/2010/main" val="57555619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2)">
                                      <p:cBhvr>
                                        <p:cTn id="7" dur="2000"/>
                                        <p:tgtEl>
                                          <p:spTgt spid="18"/>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2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8" grpId="0" animBg="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9458" name="矩形 32"/>
          <p:cNvSpPr>
            <a:spLocks noChangeArrowheads="1"/>
          </p:cNvSpPr>
          <p:nvPr/>
        </p:nvSpPr>
        <p:spPr bwMode="auto">
          <a:xfrm>
            <a:off x="425450" y="44450"/>
            <a:ext cx="2247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30000"/>
              </a:lnSpc>
            </a:pPr>
            <a:r>
              <a:rPr lang="en-US" altLang="zh-CN" sz="2800">
                <a:solidFill>
                  <a:srgbClr val="FFFFFF"/>
                </a:solidFill>
                <a:latin typeface="微软雅黑" panose="020B0503020204020204" pitchFamily="34" charset="-122"/>
                <a:sym typeface="黑体" panose="02010609060101010101" pitchFamily="49" charset="-122"/>
              </a:rPr>
              <a:t>PART</a:t>
            </a:r>
            <a:r>
              <a:rPr lang="zh-CN" altLang="en-US" sz="2800">
                <a:solidFill>
                  <a:srgbClr val="FFFFFF"/>
                </a:solidFill>
                <a:latin typeface="微软雅黑" panose="020B0503020204020204" pitchFamily="34" charset="-122"/>
                <a:sym typeface="黑体" panose="02010609060101010101" pitchFamily="49" charset="-122"/>
              </a:rPr>
              <a:t> </a:t>
            </a:r>
            <a:r>
              <a:rPr lang="en-US" altLang="zh-CN" sz="2800">
                <a:solidFill>
                  <a:srgbClr val="FFFFFF"/>
                </a:solidFill>
                <a:latin typeface="微软雅黑" panose="020B0503020204020204" pitchFamily="34" charset="-122"/>
                <a:sym typeface="黑体" panose="02010609060101010101" pitchFamily="49" charset="-122"/>
              </a:rPr>
              <a:t>1</a:t>
            </a:r>
            <a:endParaRPr lang="en-US" altLang="zh-CN" sz="2800">
              <a:solidFill>
                <a:srgbClr val="FFFFFF"/>
              </a:solidFill>
              <a:latin typeface="微软雅黑" panose="020B0503020204020204" pitchFamily="34" charset="-122"/>
            </a:endParaRPr>
          </a:p>
        </p:txBody>
      </p:sp>
      <p:sp>
        <p:nvSpPr>
          <p:cNvPr id="19459" name="文本框 33"/>
          <p:cNvSpPr txBox="1">
            <a:spLocks noChangeArrowheads="1"/>
          </p:cNvSpPr>
          <p:nvPr/>
        </p:nvSpPr>
        <p:spPr bwMode="auto">
          <a:xfrm>
            <a:off x="2673350" y="71438"/>
            <a:ext cx="26987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zh-CN" altLang="en-US" sz="2800">
                <a:solidFill>
                  <a:srgbClr val="FFFFFF"/>
                </a:solidFill>
                <a:latin typeface="微软雅黑" panose="020B0503020204020204" pitchFamily="34" charset="-122"/>
                <a:sym typeface="黑体" panose="02010609060101010101" pitchFamily="49" charset="-122"/>
              </a:rPr>
              <a:t>请输入你的标题</a:t>
            </a:r>
            <a:endParaRPr lang="zh-CN" altLang="en-US" sz="2800">
              <a:latin typeface="微软雅黑" panose="020B0503020204020204" pitchFamily="34" charset="-122"/>
            </a:endParaRPr>
          </a:p>
        </p:txBody>
      </p:sp>
      <p:sp>
        <p:nvSpPr>
          <p:cNvPr id="35" name="矩形 34"/>
          <p:cNvSpPr/>
          <p:nvPr/>
        </p:nvSpPr>
        <p:spPr>
          <a:xfrm>
            <a:off x="2547938" y="0"/>
            <a:ext cx="4684712" cy="7747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grpSp>
        <p:nvGrpSpPr>
          <p:cNvPr id="36" name="组 7"/>
          <p:cNvGrpSpPr/>
          <p:nvPr/>
        </p:nvGrpSpPr>
        <p:grpSpPr>
          <a:xfrm>
            <a:off x="424815" y="0"/>
            <a:ext cx="2248535" cy="773430"/>
            <a:chOff x="782065" y="0"/>
            <a:chExt cx="2248535" cy="1343608"/>
          </a:xfrm>
          <a:solidFill>
            <a:srgbClr val="F5E168"/>
          </a:solidFill>
        </p:grpSpPr>
        <p:sp>
          <p:nvSpPr>
            <p:cNvPr id="37" name="矩形 36"/>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38" name="矩形 37"/>
            <p:cNvSpPr/>
            <p:nvPr/>
          </p:nvSpPr>
          <p:spPr>
            <a:xfrm>
              <a:off x="782065" y="71755"/>
              <a:ext cx="2248535" cy="1038713"/>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2800" noProof="1">
                <a:solidFill>
                  <a:srgbClr val="FFFFFF"/>
                </a:solidFill>
                <a:latin typeface="微软雅黑" panose="020B0503020204020204" pitchFamily="34" charset="-122"/>
                <a:cs typeface="微软雅黑" panose="020B0503020204020204" pitchFamily="34" charset="-122"/>
              </a:endParaRPr>
            </a:p>
          </p:txBody>
        </p:sp>
      </p:grpSp>
      <p:sp>
        <p:nvSpPr>
          <p:cNvPr id="19462" name="文本框 38"/>
          <p:cNvSpPr txBox="1">
            <a:spLocks noChangeArrowheads="1"/>
          </p:cNvSpPr>
          <p:nvPr/>
        </p:nvSpPr>
        <p:spPr bwMode="auto">
          <a:xfrm>
            <a:off x="2584450" y="71438"/>
            <a:ext cx="3365024"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en-US" altLang="zh-CN" sz="2800" dirty="0" smtClean="0">
                <a:solidFill>
                  <a:srgbClr val="FFFFFF"/>
                </a:solidFill>
                <a:latin typeface="微软雅黑" panose="020B0503020204020204" pitchFamily="34" charset="-122"/>
                <a:sym typeface="黑体" panose="02010609060101010101" pitchFamily="49" charset="-122"/>
              </a:rPr>
              <a:t>			</a:t>
            </a:r>
            <a:r>
              <a:rPr lang="zh-CN" altLang="en-US" sz="2800" dirty="0" smtClean="0">
                <a:solidFill>
                  <a:srgbClr val="FFFFFF"/>
                </a:solidFill>
                <a:latin typeface="微软雅黑" panose="020B0503020204020204" pitchFamily="34" charset="-122"/>
                <a:sym typeface="黑体" panose="02010609060101010101" pitchFamily="49" charset="-122"/>
              </a:rPr>
              <a:t>可</a:t>
            </a:r>
            <a:r>
              <a:rPr lang="zh-CN" altLang="en-US" sz="2800" dirty="0">
                <a:solidFill>
                  <a:srgbClr val="FFFFFF"/>
                </a:solidFill>
                <a:latin typeface="微软雅黑" panose="020B0503020204020204" pitchFamily="34" charset="-122"/>
                <a:sym typeface="黑体" panose="02010609060101010101" pitchFamily="49" charset="-122"/>
              </a:rPr>
              <a:t>行</a:t>
            </a:r>
            <a:r>
              <a:rPr lang="zh-CN" altLang="en-US" sz="2800" dirty="0" smtClean="0">
                <a:solidFill>
                  <a:srgbClr val="FFFFFF"/>
                </a:solidFill>
                <a:latin typeface="微软雅黑" panose="020B0503020204020204" pitchFamily="34" charset="-122"/>
                <a:sym typeface="黑体" panose="02010609060101010101" pitchFamily="49" charset="-122"/>
              </a:rPr>
              <a:t>性分析</a:t>
            </a:r>
            <a:endParaRPr lang="zh-CN" altLang="en-US" sz="2800" dirty="0">
              <a:latin typeface="微软雅黑" panose="020B0503020204020204" pitchFamily="34" charset="-122"/>
            </a:endParaRPr>
          </a:p>
        </p:txBody>
      </p:sp>
      <p:cxnSp>
        <p:nvCxnSpPr>
          <p:cNvPr id="8" name="直接连接符 7"/>
          <p:cNvCxnSpPr/>
          <p:nvPr/>
        </p:nvCxnSpPr>
        <p:spPr>
          <a:xfrm>
            <a:off x="2949575" y="871538"/>
            <a:ext cx="3397250" cy="0"/>
          </a:xfrm>
          <a:prstGeom prst="line">
            <a:avLst/>
          </a:prstGeom>
          <a:ln w="28575">
            <a:solidFill>
              <a:schemeClr val="tx1">
                <a:lumMod val="65000"/>
                <a:lumOff val="35000"/>
                <a:alpha val="70000"/>
              </a:schemeClr>
            </a:solidFill>
            <a:tailEnd type="none"/>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693988" y="1295400"/>
            <a:ext cx="1731962" cy="1325563"/>
          </a:xfrm>
          <a:prstGeom prst="roundRect">
            <a:avLst>
              <a:gd name="adj" fmla="val 13382"/>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14" name="椭圆 13"/>
          <p:cNvSpPr/>
          <p:nvPr/>
        </p:nvSpPr>
        <p:spPr>
          <a:xfrm>
            <a:off x="3940175" y="2117725"/>
            <a:ext cx="1263650" cy="1262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grpSp>
        <p:nvGrpSpPr>
          <p:cNvPr id="19470" name="组合 14"/>
          <p:cNvGrpSpPr>
            <a:grpSpLocks/>
          </p:cNvGrpSpPr>
          <p:nvPr/>
        </p:nvGrpSpPr>
        <p:grpSpPr bwMode="auto">
          <a:xfrm>
            <a:off x="4329113" y="2398713"/>
            <a:ext cx="485775" cy="454025"/>
            <a:chOff x="406401" y="500063"/>
            <a:chExt cx="663575" cy="620712"/>
          </a:xfrm>
        </p:grpSpPr>
        <p:sp>
          <p:nvSpPr>
            <p:cNvPr id="16" name="Freeform 5"/>
            <p:cNvSpPr/>
            <p:nvPr/>
          </p:nvSpPr>
          <p:spPr bwMode="auto">
            <a:xfrm>
              <a:off x="818425" y="528276"/>
              <a:ext cx="164809" cy="223544"/>
            </a:xfrm>
            <a:custGeom>
              <a:avLst/>
              <a:gdLst>
                <a:gd name="T0" fmla="*/ 73 w 123"/>
                <a:gd name="T1" fmla="*/ 2 h 166"/>
                <a:gd name="T2" fmla="*/ 4 w 123"/>
                <a:gd name="T3" fmla="*/ 29 h 166"/>
                <a:gd name="T4" fmla="*/ 1 w 123"/>
                <a:gd name="T5" fmla="*/ 35 h 166"/>
                <a:gd name="T6" fmla="*/ 34 w 123"/>
                <a:gd name="T7" fmla="*/ 161 h 166"/>
                <a:gd name="T8" fmla="*/ 40 w 123"/>
                <a:gd name="T9" fmla="*/ 165 h 166"/>
                <a:gd name="T10" fmla="*/ 115 w 123"/>
                <a:gd name="T11" fmla="*/ 149 h 166"/>
                <a:gd name="T12" fmla="*/ 120 w 123"/>
                <a:gd name="T13" fmla="*/ 137 h 166"/>
                <a:gd name="T14" fmla="*/ 93 w 123"/>
                <a:gd name="T15" fmla="*/ 75 h 166"/>
                <a:gd name="T16" fmla="*/ 84 w 123"/>
                <a:gd name="T17" fmla="*/ 10 h 166"/>
                <a:gd name="T18" fmla="*/ 73 w 123"/>
                <a:gd name="T19"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66">
                  <a:moveTo>
                    <a:pt x="73" y="2"/>
                  </a:moveTo>
                  <a:cubicBezTo>
                    <a:pt x="4" y="29"/>
                    <a:pt x="4" y="29"/>
                    <a:pt x="4" y="29"/>
                  </a:cubicBezTo>
                  <a:cubicBezTo>
                    <a:pt x="1" y="30"/>
                    <a:pt x="0" y="33"/>
                    <a:pt x="1" y="35"/>
                  </a:cubicBezTo>
                  <a:cubicBezTo>
                    <a:pt x="7" y="56"/>
                    <a:pt x="29" y="140"/>
                    <a:pt x="34" y="161"/>
                  </a:cubicBezTo>
                  <a:cubicBezTo>
                    <a:pt x="35" y="164"/>
                    <a:pt x="37" y="166"/>
                    <a:pt x="40" y="165"/>
                  </a:cubicBezTo>
                  <a:cubicBezTo>
                    <a:pt x="115" y="149"/>
                    <a:pt x="115" y="149"/>
                    <a:pt x="115" y="149"/>
                  </a:cubicBezTo>
                  <a:cubicBezTo>
                    <a:pt x="121" y="148"/>
                    <a:pt x="123" y="142"/>
                    <a:pt x="120" y="137"/>
                  </a:cubicBezTo>
                  <a:cubicBezTo>
                    <a:pt x="108" y="119"/>
                    <a:pt x="99" y="97"/>
                    <a:pt x="93" y="75"/>
                  </a:cubicBezTo>
                  <a:cubicBezTo>
                    <a:pt x="85" y="50"/>
                    <a:pt x="84" y="24"/>
                    <a:pt x="84" y="10"/>
                  </a:cubicBezTo>
                  <a:cubicBezTo>
                    <a:pt x="85" y="4"/>
                    <a:pt x="79" y="0"/>
                    <a:pt x="73"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17" name="Freeform 6"/>
            <p:cNvSpPr/>
            <p:nvPr/>
          </p:nvSpPr>
          <p:spPr bwMode="auto">
            <a:xfrm>
              <a:off x="963717" y="500063"/>
              <a:ext cx="106259" cy="227883"/>
            </a:xfrm>
            <a:custGeom>
              <a:avLst/>
              <a:gdLst>
                <a:gd name="T0" fmla="*/ 33 w 79"/>
                <a:gd name="T1" fmla="*/ 7 h 171"/>
                <a:gd name="T2" fmla="*/ 14 w 79"/>
                <a:gd name="T3" fmla="*/ 6 h 171"/>
                <a:gd name="T4" fmla="*/ 11 w 79"/>
                <a:gd name="T5" fmla="*/ 90 h 171"/>
                <a:gd name="T6" fmla="*/ 34 w 79"/>
                <a:gd name="T7" fmla="*/ 141 h 171"/>
                <a:gd name="T8" fmla="*/ 73 w 79"/>
                <a:gd name="T9" fmla="*/ 148 h 171"/>
                <a:gd name="T10" fmla="*/ 70 w 79"/>
                <a:gd name="T11" fmla="*/ 73 h 171"/>
                <a:gd name="T12" fmla="*/ 33 w 79"/>
                <a:gd name="T13" fmla="*/ 7 h 171"/>
              </a:gdLst>
              <a:ahLst/>
              <a:cxnLst>
                <a:cxn ang="0">
                  <a:pos x="T0" y="T1"/>
                </a:cxn>
                <a:cxn ang="0">
                  <a:pos x="T2" y="T3"/>
                </a:cxn>
                <a:cxn ang="0">
                  <a:pos x="T4" y="T5"/>
                </a:cxn>
                <a:cxn ang="0">
                  <a:pos x="T6" y="T7"/>
                </a:cxn>
                <a:cxn ang="0">
                  <a:pos x="T8" y="T9"/>
                </a:cxn>
                <a:cxn ang="0">
                  <a:pos x="T10" y="T11"/>
                </a:cxn>
                <a:cxn ang="0">
                  <a:pos x="T12" y="T13"/>
                </a:cxn>
              </a:cxnLst>
              <a:rect l="0" t="0" r="r" b="b"/>
              <a:pathLst>
                <a:path w="79" h="171">
                  <a:moveTo>
                    <a:pt x="33" y="7"/>
                  </a:moveTo>
                  <a:cubicBezTo>
                    <a:pt x="28" y="3"/>
                    <a:pt x="20" y="0"/>
                    <a:pt x="14" y="6"/>
                  </a:cubicBezTo>
                  <a:cubicBezTo>
                    <a:pt x="2" y="16"/>
                    <a:pt x="0" y="51"/>
                    <a:pt x="11" y="90"/>
                  </a:cubicBezTo>
                  <a:cubicBezTo>
                    <a:pt x="16" y="108"/>
                    <a:pt x="23" y="126"/>
                    <a:pt x="34" y="141"/>
                  </a:cubicBezTo>
                  <a:cubicBezTo>
                    <a:pt x="43" y="154"/>
                    <a:pt x="64" y="171"/>
                    <a:pt x="73" y="148"/>
                  </a:cubicBezTo>
                  <a:cubicBezTo>
                    <a:pt x="79" y="132"/>
                    <a:pt x="78" y="104"/>
                    <a:pt x="70" y="73"/>
                  </a:cubicBezTo>
                  <a:cubicBezTo>
                    <a:pt x="61" y="42"/>
                    <a:pt x="47" y="17"/>
                    <a:pt x="33" y="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5" name="Freeform 7"/>
            <p:cNvSpPr/>
            <p:nvPr/>
          </p:nvSpPr>
          <p:spPr bwMode="auto">
            <a:xfrm>
              <a:off x="406401" y="665007"/>
              <a:ext cx="199506" cy="171455"/>
            </a:xfrm>
            <a:custGeom>
              <a:avLst/>
              <a:gdLst>
                <a:gd name="T0" fmla="*/ 37 w 149"/>
                <a:gd name="T1" fmla="*/ 125 h 128"/>
                <a:gd name="T2" fmla="*/ 145 w 149"/>
                <a:gd name="T3" fmla="*/ 103 h 128"/>
                <a:gd name="T4" fmla="*/ 148 w 149"/>
                <a:gd name="T5" fmla="*/ 98 h 128"/>
                <a:gd name="T6" fmla="*/ 124 w 149"/>
                <a:gd name="T7" fmla="*/ 4 h 128"/>
                <a:gd name="T8" fmla="*/ 118 w 149"/>
                <a:gd name="T9" fmla="*/ 1 h 128"/>
                <a:gd name="T10" fmla="*/ 13 w 149"/>
                <a:gd name="T11" fmla="*/ 41 h 128"/>
                <a:gd name="T12" fmla="*/ 6 w 149"/>
                <a:gd name="T13" fmla="*/ 88 h 128"/>
                <a:gd name="T14" fmla="*/ 37 w 149"/>
                <a:gd name="T15" fmla="*/ 125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28">
                  <a:moveTo>
                    <a:pt x="37" y="125"/>
                  </a:moveTo>
                  <a:cubicBezTo>
                    <a:pt x="145" y="103"/>
                    <a:pt x="145" y="103"/>
                    <a:pt x="145" y="103"/>
                  </a:cubicBezTo>
                  <a:cubicBezTo>
                    <a:pt x="148" y="102"/>
                    <a:pt x="149" y="100"/>
                    <a:pt x="148" y="98"/>
                  </a:cubicBezTo>
                  <a:cubicBezTo>
                    <a:pt x="144" y="81"/>
                    <a:pt x="129" y="21"/>
                    <a:pt x="124" y="4"/>
                  </a:cubicBezTo>
                  <a:cubicBezTo>
                    <a:pt x="124" y="2"/>
                    <a:pt x="121" y="0"/>
                    <a:pt x="118" y="1"/>
                  </a:cubicBezTo>
                  <a:cubicBezTo>
                    <a:pt x="13" y="41"/>
                    <a:pt x="13" y="41"/>
                    <a:pt x="13" y="41"/>
                  </a:cubicBezTo>
                  <a:cubicBezTo>
                    <a:pt x="3" y="44"/>
                    <a:pt x="0" y="65"/>
                    <a:pt x="6" y="88"/>
                  </a:cubicBezTo>
                  <a:cubicBezTo>
                    <a:pt x="12" y="112"/>
                    <a:pt x="27" y="128"/>
                    <a:pt x="37" y="12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6" name="Freeform 8"/>
            <p:cNvSpPr/>
            <p:nvPr/>
          </p:nvSpPr>
          <p:spPr bwMode="auto">
            <a:xfrm>
              <a:off x="516996" y="567342"/>
              <a:ext cx="425035" cy="553433"/>
            </a:xfrm>
            <a:custGeom>
              <a:avLst/>
              <a:gdLst>
                <a:gd name="T0" fmla="*/ 282 w 319"/>
                <a:gd name="T1" fmla="*/ 404 h 413"/>
                <a:gd name="T2" fmla="*/ 311 w 319"/>
                <a:gd name="T3" fmla="*/ 404 h 413"/>
                <a:gd name="T4" fmla="*/ 311 w 319"/>
                <a:gd name="T5" fmla="*/ 375 h 413"/>
                <a:gd name="T6" fmla="*/ 189 w 319"/>
                <a:gd name="T7" fmla="*/ 254 h 413"/>
                <a:gd name="T8" fmla="*/ 177 w 319"/>
                <a:gd name="T9" fmla="*/ 225 h 413"/>
                <a:gd name="T10" fmla="*/ 177 w 319"/>
                <a:gd name="T11" fmla="*/ 185 h 413"/>
                <a:gd name="T12" fmla="*/ 187 w 319"/>
                <a:gd name="T13" fmla="*/ 173 h 413"/>
                <a:gd name="T14" fmla="*/ 210 w 319"/>
                <a:gd name="T15" fmla="*/ 169 h 413"/>
                <a:gd name="T16" fmla="*/ 229 w 319"/>
                <a:gd name="T17" fmla="*/ 139 h 413"/>
                <a:gd name="T18" fmla="*/ 198 w 319"/>
                <a:gd name="T19" fmla="*/ 20 h 413"/>
                <a:gd name="T20" fmla="*/ 195 w 319"/>
                <a:gd name="T21" fmla="*/ 13 h 413"/>
                <a:gd name="T22" fmla="*/ 166 w 319"/>
                <a:gd name="T23" fmla="*/ 4 h 413"/>
                <a:gd name="T24" fmla="*/ 78 w 319"/>
                <a:gd name="T25" fmla="*/ 39 h 413"/>
                <a:gd name="T26" fmla="*/ 64 w 319"/>
                <a:gd name="T27" fmla="*/ 67 h 413"/>
                <a:gd name="T28" fmla="*/ 89 w 319"/>
                <a:gd name="T29" fmla="*/ 167 h 413"/>
                <a:gd name="T30" fmla="*/ 113 w 319"/>
                <a:gd name="T31" fmla="*/ 186 h 413"/>
                <a:gd name="T32" fmla="*/ 127 w 319"/>
                <a:gd name="T33" fmla="*/ 184 h 413"/>
                <a:gd name="T34" fmla="*/ 141 w 319"/>
                <a:gd name="T35" fmla="*/ 196 h 413"/>
                <a:gd name="T36" fmla="*/ 141 w 319"/>
                <a:gd name="T37" fmla="*/ 226 h 413"/>
                <a:gd name="T38" fmla="*/ 129 w 319"/>
                <a:gd name="T39" fmla="*/ 255 h 413"/>
                <a:gd name="T40" fmla="*/ 8 w 319"/>
                <a:gd name="T41" fmla="*/ 376 h 413"/>
                <a:gd name="T42" fmla="*/ 8 w 319"/>
                <a:gd name="T43" fmla="*/ 405 h 413"/>
                <a:gd name="T44" fmla="*/ 37 w 319"/>
                <a:gd name="T45" fmla="*/ 405 h 413"/>
                <a:gd name="T46" fmla="*/ 121 w 319"/>
                <a:gd name="T47" fmla="*/ 321 h 413"/>
                <a:gd name="T48" fmla="*/ 141 w 319"/>
                <a:gd name="T49" fmla="*/ 329 h 413"/>
                <a:gd name="T50" fmla="*/ 141 w 319"/>
                <a:gd name="T51" fmla="*/ 389 h 413"/>
                <a:gd name="T52" fmla="*/ 142 w 319"/>
                <a:gd name="T53" fmla="*/ 394 h 413"/>
                <a:gd name="T54" fmla="*/ 177 w 319"/>
                <a:gd name="T55" fmla="*/ 394 h 413"/>
                <a:gd name="T56" fmla="*/ 178 w 319"/>
                <a:gd name="T57" fmla="*/ 389 h 413"/>
                <a:gd name="T58" fmla="*/ 178 w 319"/>
                <a:gd name="T59" fmla="*/ 329 h 413"/>
                <a:gd name="T60" fmla="*/ 199 w 319"/>
                <a:gd name="T61" fmla="*/ 321 h 413"/>
                <a:gd name="T62" fmla="*/ 282 w 319"/>
                <a:gd name="T63" fmla="*/ 404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9" h="413">
                  <a:moveTo>
                    <a:pt x="282" y="404"/>
                  </a:moveTo>
                  <a:cubicBezTo>
                    <a:pt x="289" y="411"/>
                    <a:pt x="303" y="411"/>
                    <a:pt x="311" y="404"/>
                  </a:cubicBezTo>
                  <a:cubicBezTo>
                    <a:pt x="319" y="396"/>
                    <a:pt x="319" y="383"/>
                    <a:pt x="311" y="375"/>
                  </a:cubicBezTo>
                  <a:cubicBezTo>
                    <a:pt x="189" y="254"/>
                    <a:pt x="189" y="254"/>
                    <a:pt x="189" y="254"/>
                  </a:cubicBezTo>
                  <a:cubicBezTo>
                    <a:pt x="181" y="246"/>
                    <a:pt x="177" y="236"/>
                    <a:pt x="177" y="225"/>
                  </a:cubicBezTo>
                  <a:cubicBezTo>
                    <a:pt x="177" y="185"/>
                    <a:pt x="177" y="185"/>
                    <a:pt x="177" y="185"/>
                  </a:cubicBezTo>
                  <a:cubicBezTo>
                    <a:pt x="177" y="179"/>
                    <a:pt x="182" y="174"/>
                    <a:pt x="187" y="173"/>
                  </a:cubicBezTo>
                  <a:cubicBezTo>
                    <a:pt x="210" y="169"/>
                    <a:pt x="210" y="169"/>
                    <a:pt x="210" y="169"/>
                  </a:cubicBezTo>
                  <a:cubicBezTo>
                    <a:pt x="223" y="167"/>
                    <a:pt x="233" y="152"/>
                    <a:pt x="229" y="139"/>
                  </a:cubicBezTo>
                  <a:cubicBezTo>
                    <a:pt x="198" y="20"/>
                    <a:pt x="198" y="20"/>
                    <a:pt x="198" y="20"/>
                  </a:cubicBezTo>
                  <a:cubicBezTo>
                    <a:pt x="197" y="18"/>
                    <a:pt x="197" y="15"/>
                    <a:pt x="195" y="13"/>
                  </a:cubicBezTo>
                  <a:cubicBezTo>
                    <a:pt x="189" y="4"/>
                    <a:pt x="176" y="0"/>
                    <a:pt x="166" y="4"/>
                  </a:cubicBezTo>
                  <a:cubicBezTo>
                    <a:pt x="78" y="39"/>
                    <a:pt x="78" y="39"/>
                    <a:pt x="78" y="39"/>
                  </a:cubicBezTo>
                  <a:cubicBezTo>
                    <a:pt x="67" y="43"/>
                    <a:pt x="61" y="56"/>
                    <a:pt x="64" y="67"/>
                  </a:cubicBezTo>
                  <a:cubicBezTo>
                    <a:pt x="89" y="167"/>
                    <a:pt x="89" y="167"/>
                    <a:pt x="89" y="167"/>
                  </a:cubicBezTo>
                  <a:cubicBezTo>
                    <a:pt x="92" y="178"/>
                    <a:pt x="102" y="186"/>
                    <a:pt x="113" y="186"/>
                  </a:cubicBezTo>
                  <a:cubicBezTo>
                    <a:pt x="114" y="186"/>
                    <a:pt x="120" y="185"/>
                    <a:pt x="127" y="184"/>
                  </a:cubicBezTo>
                  <a:cubicBezTo>
                    <a:pt x="134" y="183"/>
                    <a:pt x="141" y="188"/>
                    <a:pt x="141" y="196"/>
                  </a:cubicBezTo>
                  <a:cubicBezTo>
                    <a:pt x="141" y="226"/>
                    <a:pt x="141" y="226"/>
                    <a:pt x="141" y="226"/>
                  </a:cubicBezTo>
                  <a:cubicBezTo>
                    <a:pt x="141" y="237"/>
                    <a:pt x="137" y="247"/>
                    <a:pt x="129" y="255"/>
                  </a:cubicBezTo>
                  <a:cubicBezTo>
                    <a:pt x="8" y="376"/>
                    <a:pt x="8" y="376"/>
                    <a:pt x="8" y="376"/>
                  </a:cubicBezTo>
                  <a:cubicBezTo>
                    <a:pt x="0" y="384"/>
                    <a:pt x="0" y="397"/>
                    <a:pt x="8" y="405"/>
                  </a:cubicBezTo>
                  <a:cubicBezTo>
                    <a:pt x="16" y="412"/>
                    <a:pt x="29" y="413"/>
                    <a:pt x="37" y="405"/>
                  </a:cubicBezTo>
                  <a:cubicBezTo>
                    <a:pt x="121" y="321"/>
                    <a:pt x="121" y="321"/>
                    <a:pt x="121" y="321"/>
                  </a:cubicBezTo>
                  <a:cubicBezTo>
                    <a:pt x="128" y="313"/>
                    <a:pt x="141" y="319"/>
                    <a:pt x="141" y="329"/>
                  </a:cubicBezTo>
                  <a:cubicBezTo>
                    <a:pt x="141" y="389"/>
                    <a:pt x="141" y="389"/>
                    <a:pt x="141" y="389"/>
                  </a:cubicBezTo>
                  <a:cubicBezTo>
                    <a:pt x="141" y="391"/>
                    <a:pt x="141" y="392"/>
                    <a:pt x="142" y="394"/>
                  </a:cubicBezTo>
                  <a:cubicBezTo>
                    <a:pt x="146" y="412"/>
                    <a:pt x="173" y="412"/>
                    <a:pt x="177" y="394"/>
                  </a:cubicBezTo>
                  <a:cubicBezTo>
                    <a:pt x="178" y="392"/>
                    <a:pt x="178" y="391"/>
                    <a:pt x="178" y="389"/>
                  </a:cubicBezTo>
                  <a:cubicBezTo>
                    <a:pt x="178" y="329"/>
                    <a:pt x="178" y="329"/>
                    <a:pt x="178" y="329"/>
                  </a:cubicBezTo>
                  <a:cubicBezTo>
                    <a:pt x="178" y="319"/>
                    <a:pt x="191" y="313"/>
                    <a:pt x="199" y="321"/>
                  </a:cubicBezTo>
                  <a:cubicBezTo>
                    <a:pt x="198" y="320"/>
                    <a:pt x="282" y="404"/>
                    <a:pt x="282" y="40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grpSp>
      <p:sp>
        <p:nvSpPr>
          <p:cNvPr id="20" name="矩形 19"/>
          <p:cNvSpPr/>
          <p:nvPr/>
        </p:nvSpPr>
        <p:spPr>
          <a:xfrm>
            <a:off x="4305300" y="2911475"/>
            <a:ext cx="389850" cy="300082"/>
          </a:xfrm>
          <a:prstGeom prst="rect">
            <a:avLst/>
          </a:prstGeom>
        </p:spPr>
        <p:txBody>
          <a:bodyPr wrap="none">
            <a:spAutoFit/>
          </a:bodyPr>
          <a:lstStyle/>
          <a:p>
            <a:pPr eaLnBrk="1" fontAlgn="auto" hangingPunct="1">
              <a:defRPr/>
            </a:pPr>
            <a:r>
              <a:rPr lang="en-US" altLang="zh-CN" sz="1350" noProof="1">
                <a:latin typeface="微软雅黑" panose="020B0503020204020204" pitchFamily="34" charset="-122"/>
                <a:cs typeface="微软雅黑" panose="020B0503020204020204" pitchFamily="34" charset="-122"/>
              </a:rPr>
              <a:t> </a:t>
            </a:r>
            <a:r>
              <a:rPr lang="en-US" altLang="zh-CN" sz="1350" noProof="1" smtClean="0">
                <a:latin typeface="微软雅黑" panose="020B0503020204020204" pitchFamily="34" charset="-122"/>
                <a:cs typeface="微软雅黑" panose="020B0503020204020204" pitchFamily="34" charset="-122"/>
              </a:rPr>
              <a:t>   </a:t>
            </a:r>
            <a:endParaRPr lang="zh-CN" altLang="en-US" sz="1350" noProof="1">
              <a:latin typeface="微软雅黑" panose="020B0503020204020204" pitchFamily="34" charset="-122"/>
              <a:cs typeface="微软雅黑" panose="020B0503020204020204" pitchFamily="34" charset="-122"/>
            </a:endParaRPr>
          </a:p>
        </p:txBody>
      </p:sp>
      <p:sp>
        <p:nvSpPr>
          <p:cNvPr id="19472" name="文本框 20"/>
          <p:cNvSpPr txBox="1">
            <a:spLocks noChangeArrowheads="1"/>
          </p:cNvSpPr>
          <p:nvPr/>
        </p:nvSpPr>
        <p:spPr bwMode="auto">
          <a:xfrm>
            <a:off x="2985621" y="1506527"/>
            <a:ext cx="11096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2800" dirty="0" smtClean="0">
                <a:solidFill>
                  <a:schemeClr val="bg1"/>
                </a:solidFill>
                <a:latin typeface="微软雅黑" panose="020B0503020204020204" pitchFamily="34" charset="-122"/>
              </a:rPr>
              <a:t>技术层面</a:t>
            </a:r>
            <a:endParaRPr lang="zh-CN" altLang="en-US" sz="2800" dirty="0">
              <a:solidFill>
                <a:schemeClr val="bg1"/>
              </a:solidFill>
              <a:latin typeface="微软雅黑" panose="020B0503020204020204" pitchFamily="34" charset="-122"/>
            </a:endParaRPr>
          </a:p>
        </p:txBody>
      </p:sp>
      <p:sp>
        <p:nvSpPr>
          <p:cNvPr id="19475" name="文本框 23"/>
          <p:cNvSpPr txBox="1">
            <a:spLocks noChangeArrowheads="1"/>
          </p:cNvSpPr>
          <p:nvPr/>
        </p:nvSpPr>
        <p:spPr bwMode="auto">
          <a:xfrm>
            <a:off x="5029200" y="3125788"/>
            <a:ext cx="1109663"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4500">
                <a:solidFill>
                  <a:schemeClr val="bg1"/>
                </a:solidFill>
                <a:latin typeface="微软雅黑" panose="020B0503020204020204" pitchFamily="34" charset="-122"/>
              </a:rPr>
              <a:t>T</a:t>
            </a:r>
            <a:endParaRPr lang="zh-CN" altLang="en-US" sz="4500">
              <a:solidFill>
                <a:schemeClr val="bg1"/>
              </a:solidFill>
              <a:latin typeface="微软雅黑" panose="020B0503020204020204" pitchFamily="34" charset="-122"/>
            </a:endParaRPr>
          </a:p>
        </p:txBody>
      </p:sp>
    </p:spTree>
    <p:custDataLst>
      <p:tags r:id="rId1"/>
    </p:custData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32"/>
          <p:cNvSpPr>
            <a:spLocks noChangeArrowheads="1"/>
          </p:cNvSpPr>
          <p:nvPr/>
        </p:nvSpPr>
        <p:spPr bwMode="auto">
          <a:xfrm>
            <a:off x="425450" y="44450"/>
            <a:ext cx="2247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30000"/>
              </a:lnSpc>
            </a:pPr>
            <a:r>
              <a:rPr lang="en-US" altLang="zh-CN" sz="2800">
                <a:solidFill>
                  <a:srgbClr val="FFFFFF"/>
                </a:solidFill>
                <a:latin typeface="微软雅黑" panose="020B0503020204020204" pitchFamily="34" charset="-122"/>
                <a:sym typeface="黑体" panose="02010609060101010101" pitchFamily="49" charset="-122"/>
              </a:rPr>
              <a:t>PART</a:t>
            </a:r>
            <a:r>
              <a:rPr lang="zh-CN" altLang="en-US" sz="2800">
                <a:solidFill>
                  <a:srgbClr val="FFFFFF"/>
                </a:solidFill>
                <a:latin typeface="微软雅黑" panose="020B0503020204020204" pitchFamily="34" charset="-122"/>
                <a:sym typeface="黑体" panose="02010609060101010101" pitchFamily="49" charset="-122"/>
              </a:rPr>
              <a:t> </a:t>
            </a:r>
            <a:r>
              <a:rPr lang="en-US" altLang="zh-CN" sz="2800">
                <a:solidFill>
                  <a:srgbClr val="FFFFFF"/>
                </a:solidFill>
                <a:latin typeface="微软雅黑" panose="020B0503020204020204" pitchFamily="34" charset="-122"/>
                <a:sym typeface="黑体" panose="02010609060101010101" pitchFamily="49" charset="-122"/>
              </a:rPr>
              <a:t>1</a:t>
            </a:r>
            <a:endParaRPr lang="en-US" altLang="zh-CN" sz="2800">
              <a:solidFill>
                <a:srgbClr val="FFFFFF"/>
              </a:solidFill>
              <a:latin typeface="微软雅黑" panose="020B0503020204020204" pitchFamily="34" charset="-122"/>
            </a:endParaRPr>
          </a:p>
        </p:txBody>
      </p:sp>
      <p:sp>
        <p:nvSpPr>
          <p:cNvPr id="19459" name="文本框 33"/>
          <p:cNvSpPr txBox="1">
            <a:spLocks noChangeArrowheads="1"/>
          </p:cNvSpPr>
          <p:nvPr/>
        </p:nvSpPr>
        <p:spPr bwMode="auto">
          <a:xfrm>
            <a:off x="2673350" y="71438"/>
            <a:ext cx="26987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zh-CN" altLang="en-US" sz="2800">
                <a:solidFill>
                  <a:srgbClr val="FFFFFF"/>
                </a:solidFill>
                <a:latin typeface="微软雅黑" panose="020B0503020204020204" pitchFamily="34" charset="-122"/>
                <a:sym typeface="黑体" panose="02010609060101010101" pitchFamily="49" charset="-122"/>
              </a:rPr>
              <a:t>请输入你的标题</a:t>
            </a:r>
            <a:endParaRPr lang="zh-CN" altLang="en-US" sz="2800">
              <a:latin typeface="微软雅黑" panose="020B0503020204020204" pitchFamily="34" charset="-122"/>
            </a:endParaRPr>
          </a:p>
        </p:txBody>
      </p:sp>
      <p:sp>
        <p:nvSpPr>
          <p:cNvPr id="35" name="矩形 34"/>
          <p:cNvSpPr/>
          <p:nvPr/>
        </p:nvSpPr>
        <p:spPr>
          <a:xfrm>
            <a:off x="2547938" y="0"/>
            <a:ext cx="4684712" cy="7747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grpSp>
        <p:nvGrpSpPr>
          <p:cNvPr id="36" name="组 7"/>
          <p:cNvGrpSpPr/>
          <p:nvPr/>
        </p:nvGrpSpPr>
        <p:grpSpPr>
          <a:xfrm>
            <a:off x="424815" y="0"/>
            <a:ext cx="2248535" cy="773430"/>
            <a:chOff x="782065" y="0"/>
            <a:chExt cx="2248535" cy="1343608"/>
          </a:xfrm>
          <a:solidFill>
            <a:srgbClr val="F5E168"/>
          </a:solidFill>
        </p:grpSpPr>
        <p:sp>
          <p:nvSpPr>
            <p:cNvPr id="37" name="矩形 36"/>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38" name="矩形 37"/>
            <p:cNvSpPr/>
            <p:nvPr/>
          </p:nvSpPr>
          <p:spPr>
            <a:xfrm>
              <a:off x="782065" y="71755"/>
              <a:ext cx="2248535" cy="1038713"/>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2800" noProof="1">
                <a:solidFill>
                  <a:srgbClr val="FFFFFF"/>
                </a:solidFill>
                <a:latin typeface="微软雅黑" panose="020B0503020204020204" pitchFamily="34" charset="-122"/>
                <a:cs typeface="微软雅黑" panose="020B0503020204020204" pitchFamily="34" charset="-122"/>
              </a:endParaRPr>
            </a:p>
          </p:txBody>
        </p:sp>
      </p:grpSp>
      <p:sp>
        <p:nvSpPr>
          <p:cNvPr id="19462" name="文本框 38"/>
          <p:cNvSpPr txBox="1">
            <a:spLocks noChangeArrowheads="1"/>
          </p:cNvSpPr>
          <p:nvPr/>
        </p:nvSpPr>
        <p:spPr bwMode="auto">
          <a:xfrm>
            <a:off x="2584450" y="71438"/>
            <a:ext cx="3365024"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en-US" altLang="zh-CN" sz="2800" dirty="0" smtClean="0">
                <a:solidFill>
                  <a:srgbClr val="FFFFFF"/>
                </a:solidFill>
                <a:latin typeface="微软雅黑" panose="020B0503020204020204" pitchFamily="34" charset="-122"/>
                <a:sym typeface="黑体" panose="02010609060101010101" pitchFamily="49" charset="-122"/>
              </a:rPr>
              <a:t>			</a:t>
            </a:r>
            <a:r>
              <a:rPr lang="zh-CN" altLang="en-US" sz="2800" dirty="0" smtClean="0">
                <a:solidFill>
                  <a:srgbClr val="FFFFFF"/>
                </a:solidFill>
                <a:latin typeface="微软雅黑" panose="020B0503020204020204" pitchFamily="34" charset="-122"/>
                <a:sym typeface="黑体" panose="02010609060101010101" pitchFamily="49" charset="-122"/>
              </a:rPr>
              <a:t>可</a:t>
            </a:r>
            <a:r>
              <a:rPr lang="zh-CN" altLang="en-US" sz="2800" dirty="0">
                <a:solidFill>
                  <a:srgbClr val="FFFFFF"/>
                </a:solidFill>
                <a:latin typeface="微软雅黑" panose="020B0503020204020204" pitchFamily="34" charset="-122"/>
                <a:sym typeface="黑体" panose="02010609060101010101" pitchFamily="49" charset="-122"/>
              </a:rPr>
              <a:t>行</a:t>
            </a:r>
            <a:r>
              <a:rPr lang="zh-CN" altLang="en-US" sz="2800" dirty="0" smtClean="0">
                <a:solidFill>
                  <a:srgbClr val="FFFFFF"/>
                </a:solidFill>
                <a:latin typeface="微软雅黑" panose="020B0503020204020204" pitchFamily="34" charset="-122"/>
                <a:sym typeface="黑体" panose="02010609060101010101" pitchFamily="49" charset="-122"/>
              </a:rPr>
              <a:t>性分析</a:t>
            </a:r>
            <a:endParaRPr lang="zh-CN" altLang="en-US" sz="2800" dirty="0">
              <a:latin typeface="微软雅黑" panose="020B0503020204020204" pitchFamily="34" charset="-122"/>
            </a:endParaRPr>
          </a:p>
        </p:txBody>
      </p:sp>
      <p:cxnSp>
        <p:nvCxnSpPr>
          <p:cNvPr id="8" name="直接连接符 7"/>
          <p:cNvCxnSpPr/>
          <p:nvPr/>
        </p:nvCxnSpPr>
        <p:spPr>
          <a:xfrm>
            <a:off x="2949575" y="871538"/>
            <a:ext cx="3397250" cy="0"/>
          </a:xfrm>
          <a:prstGeom prst="line">
            <a:avLst/>
          </a:prstGeom>
          <a:ln w="28575">
            <a:solidFill>
              <a:schemeClr val="tx1">
                <a:lumMod val="65000"/>
                <a:lumOff val="35000"/>
                <a:alpha val="70000"/>
              </a:schemeClr>
            </a:solidFill>
            <a:tailEnd type="non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58906" y="1452282"/>
            <a:ext cx="7799294" cy="3550024"/>
          </a:xfrm>
          <a:prstGeom prst="rect">
            <a:avLst/>
          </a:prstGeom>
          <a:solidFill>
            <a:schemeClr val="tx1"/>
          </a:solidFill>
        </p:spPr>
        <p:txBody>
          <a:bodyPr wrap="square" rtlCol="0">
            <a:spAutoFit/>
          </a:bodyPr>
          <a:lstStyle/>
          <a:p>
            <a:endParaRPr lang="zh-CN" altLang="en-US" dirty="0"/>
          </a:p>
        </p:txBody>
      </p:sp>
      <p:grpSp>
        <p:nvGrpSpPr>
          <p:cNvPr id="31" name="组 7"/>
          <p:cNvGrpSpPr/>
          <p:nvPr/>
        </p:nvGrpSpPr>
        <p:grpSpPr>
          <a:xfrm>
            <a:off x="1917635" y="1671624"/>
            <a:ext cx="5945318" cy="45719"/>
            <a:chOff x="782065" y="0"/>
            <a:chExt cx="2248535" cy="1343608"/>
          </a:xfrm>
          <a:solidFill>
            <a:srgbClr val="F5E168"/>
          </a:solidFill>
        </p:grpSpPr>
        <p:sp>
          <p:nvSpPr>
            <p:cNvPr id="32" name="矩形 31"/>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33" name="矩形 32"/>
            <p:cNvSpPr/>
            <p:nvPr/>
          </p:nvSpPr>
          <p:spPr>
            <a:xfrm>
              <a:off x="782065" y="71755"/>
              <a:ext cx="2248535" cy="1038713"/>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2800" noProof="1">
                <a:solidFill>
                  <a:srgbClr val="FFFFFF"/>
                </a:solidFill>
                <a:latin typeface="微软雅黑" panose="020B0503020204020204" pitchFamily="34" charset="-122"/>
                <a:cs typeface="微软雅黑" panose="020B0503020204020204" pitchFamily="34" charset="-122"/>
              </a:endParaRPr>
            </a:p>
          </p:txBody>
        </p:sp>
      </p:grpSp>
      <p:sp>
        <p:nvSpPr>
          <p:cNvPr id="4" name="文本框 3"/>
          <p:cNvSpPr txBox="1"/>
          <p:nvPr/>
        </p:nvSpPr>
        <p:spPr>
          <a:xfrm>
            <a:off x="1156447" y="1909482"/>
            <a:ext cx="7046259" cy="2585323"/>
          </a:xfrm>
          <a:prstGeom prst="rect">
            <a:avLst/>
          </a:prstGeom>
          <a:noFill/>
        </p:spPr>
        <p:txBody>
          <a:bodyPr wrap="square" rtlCol="0">
            <a:spAutoFit/>
          </a:bodyPr>
          <a:lstStyle/>
          <a:p>
            <a:r>
              <a:rPr lang="en-US" altLang="zh-CN" dirty="0" smtClean="0">
                <a:solidFill>
                  <a:schemeClr val="bg1"/>
                </a:solidFill>
              </a:rPr>
              <a:t>	</a:t>
            </a:r>
            <a:r>
              <a:rPr lang="zh-CN" altLang="zh-CN" dirty="0" smtClean="0">
                <a:solidFill>
                  <a:schemeClr val="bg1"/>
                </a:solidFill>
              </a:rPr>
              <a:t>该</a:t>
            </a:r>
            <a:r>
              <a:rPr lang="zh-CN" altLang="zh-CN" dirty="0">
                <a:solidFill>
                  <a:schemeClr val="bg1"/>
                </a:solidFill>
              </a:rPr>
              <a:t>项目将主要采用</a:t>
            </a:r>
            <a:r>
              <a:rPr lang="en-US" altLang="zh-CN" dirty="0">
                <a:solidFill>
                  <a:schemeClr val="bg1"/>
                </a:solidFill>
              </a:rPr>
              <a:t>python</a:t>
            </a:r>
            <a:r>
              <a:rPr lang="zh-CN" altLang="zh-CN" dirty="0">
                <a:solidFill>
                  <a:schemeClr val="bg1"/>
                </a:solidFill>
              </a:rPr>
              <a:t>语言编写，项目组成员都有一定的使用经验；获取用户使用操作系统信息采用</a:t>
            </a:r>
            <a:r>
              <a:rPr lang="en-US" altLang="zh-CN" dirty="0">
                <a:solidFill>
                  <a:schemeClr val="bg1"/>
                </a:solidFill>
              </a:rPr>
              <a:t>python</a:t>
            </a:r>
            <a:r>
              <a:rPr lang="zh-CN" altLang="zh-CN" dirty="0">
                <a:solidFill>
                  <a:schemeClr val="bg1"/>
                </a:solidFill>
              </a:rPr>
              <a:t>或者</a:t>
            </a:r>
            <a:r>
              <a:rPr lang="en-US" altLang="zh-CN" dirty="0">
                <a:solidFill>
                  <a:schemeClr val="bg1"/>
                </a:solidFill>
              </a:rPr>
              <a:t>go</a:t>
            </a:r>
            <a:r>
              <a:rPr lang="zh-CN" altLang="zh-CN" dirty="0">
                <a:solidFill>
                  <a:schemeClr val="bg1"/>
                </a:solidFill>
              </a:rPr>
              <a:t>语言编写，由于</a:t>
            </a:r>
            <a:r>
              <a:rPr lang="en-US" altLang="zh-CN" dirty="0">
                <a:solidFill>
                  <a:schemeClr val="bg1"/>
                </a:solidFill>
              </a:rPr>
              <a:t>go</a:t>
            </a:r>
            <a:r>
              <a:rPr lang="zh-CN" altLang="zh-CN" dirty="0">
                <a:solidFill>
                  <a:schemeClr val="bg1"/>
                </a:solidFill>
              </a:rPr>
              <a:t>与</a:t>
            </a:r>
            <a:r>
              <a:rPr lang="en-US" altLang="zh-CN" dirty="0">
                <a:solidFill>
                  <a:schemeClr val="bg1"/>
                </a:solidFill>
              </a:rPr>
              <a:t>Java</a:t>
            </a:r>
            <a:r>
              <a:rPr lang="zh-CN" altLang="zh-CN" dirty="0">
                <a:solidFill>
                  <a:schemeClr val="bg1"/>
                </a:solidFill>
              </a:rPr>
              <a:t>语言有极高的相似性，阅读或者改编也不成问题，且在架构设计上需要对其做的改动也很小；提取用户特征过程难点主要在于用户键盘输入习惯特征的提取，项目组经过讨论后，先提取基本用户键盘输入信息，如键的使用频率、键盘使用习惯等简单特征，如果简单特征提取不明显，我们再通过自然语言处理相关技术，根据用户通过键盘输入的语句分析用户输入一个词语的习惯，借此提取相应的特征；因此，项目在技术层面上可行。</a:t>
            </a:r>
            <a:endParaRPr lang="zh-CN" altLang="en-US" dirty="0">
              <a:solidFill>
                <a:schemeClr val="bg1"/>
              </a:solidFill>
            </a:endParaRPr>
          </a:p>
        </p:txBody>
      </p:sp>
    </p:spTree>
    <p:custDataLst>
      <p:tags r:id="rId1"/>
    </p:custDataLst>
    <p:extLst>
      <p:ext uri="{BB962C8B-B14F-4D97-AF65-F5344CB8AC3E}">
        <p14:creationId xmlns:p14="http://schemas.microsoft.com/office/powerpoint/2010/main" val="48108289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32"/>
          <p:cNvSpPr>
            <a:spLocks noChangeArrowheads="1"/>
          </p:cNvSpPr>
          <p:nvPr/>
        </p:nvSpPr>
        <p:spPr bwMode="auto">
          <a:xfrm>
            <a:off x="425450" y="44450"/>
            <a:ext cx="2247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30000"/>
              </a:lnSpc>
            </a:pPr>
            <a:r>
              <a:rPr lang="en-US" altLang="zh-CN" sz="2800">
                <a:solidFill>
                  <a:srgbClr val="FFFFFF"/>
                </a:solidFill>
                <a:latin typeface="微软雅黑" panose="020B0503020204020204" pitchFamily="34" charset="-122"/>
                <a:sym typeface="黑体" panose="02010609060101010101" pitchFamily="49" charset="-122"/>
              </a:rPr>
              <a:t>PART</a:t>
            </a:r>
            <a:r>
              <a:rPr lang="zh-CN" altLang="en-US" sz="2800">
                <a:solidFill>
                  <a:srgbClr val="FFFFFF"/>
                </a:solidFill>
                <a:latin typeface="微软雅黑" panose="020B0503020204020204" pitchFamily="34" charset="-122"/>
                <a:sym typeface="黑体" panose="02010609060101010101" pitchFamily="49" charset="-122"/>
              </a:rPr>
              <a:t> </a:t>
            </a:r>
            <a:r>
              <a:rPr lang="en-US" altLang="zh-CN" sz="2800">
                <a:solidFill>
                  <a:srgbClr val="FFFFFF"/>
                </a:solidFill>
                <a:latin typeface="微软雅黑" panose="020B0503020204020204" pitchFamily="34" charset="-122"/>
                <a:sym typeface="黑体" panose="02010609060101010101" pitchFamily="49" charset="-122"/>
              </a:rPr>
              <a:t>1</a:t>
            </a:r>
            <a:endParaRPr lang="en-US" altLang="zh-CN" sz="2800">
              <a:solidFill>
                <a:srgbClr val="FFFFFF"/>
              </a:solidFill>
              <a:latin typeface="微软雅黑" panose="020B0503020204020204" pitchFamily="34" charset="-122"/>
            </a:endParaRPr>
          </a:p>
        </p:txBody>
      </p:sp>
      <p:sp>
        <p:nvSpPr>
          <p:cNvPr id="19459" name="文本框 33"/>
          <p:cNvSpPr txBox="1">
            <a:spLocks noChangeArrowheads="1"/>
          </p:cNvSpPr>
          <p:nvPr/>
        </p:nvSpPr>
        <p:spPr bwMode="auto">
          <a:xfrm>
            <a:off x="2673350" y="71438"/>
            <a:ext cx="26987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zh-CN" altLang="en-US" sz="2800">
                <a:solidFill>
                  <a:srgbClr val="FFFFFF"/>
                </a:solidFill>
                <a:latin typeface="微软雅黑" panose="020B0503020204020204" pitchFamily="34" charset="-122"/>
                <a:sym typeface="黑体" panose="02010609060101010101" pitchFamily="49" charset="-122"/>
              </a:rPr>
              <a:t>请输入你的标题</a:t>
            </a:r>
            <a:endParaRPr lang="zh-CN" altLang="en-US" sz="2800">
              <a:latin typeface="微软雅黑" panose="020B0503020204020204" pitchFamily="34" charset="-122"/>
            </a:endParaRPr>
          </a:p>
        </p:txBody>
      </p:sp>
      <p:sp>
        <p:nvSpPr>
          <p:cNvPr id="35" name="矩形 34"/>
          <p:cNvSpPr/>
          <p:nvPr/>
        </p:nvSpPr>
        <p:spPr>
          <a:xfrm>
            <a:off x="2547938" y="0"/>
            <a:ext cx="4684712" cy="7747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grpSp>
        <p:nvGrpSpPr>
          <p:cNvPr id="36" name="组 7"/>
          <p:cNvGrpSpPr/>
          <p:nvPr/>
        </p:nvGrpSpPr>
        <p:grpSpPr>
          <a:xfrm>
            <a:off x="424815" y="0"/>
            <a:ext cx="2248535" cy="773430"/>
            <a:chOff x="782065" y="0"/>
            <a:chExt cx="2248535" cy="1343608"/>
          </a:xfrm>
          <a:solidFill>
            <a:srgbClr val="F5E168"/>
          </a:solidFill>
        </p:grpSpPr>
        <p:sp>
          <p:nvSpPr>
            <p:cNvPr id="37" name="矩形 36"/>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38" name="矩形 37"/>
            <p:cNvSpPr/>
            <p:nvPr/>
          </p:nvSpPr>
          <p:spPr>
            <a:xfrm>
              <a:off x="782065" y="71755"/>
              <a:ext cx="2248535" cy="1038713"/>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2800" noProof="1">
                <a:solidFill>
                  <a:srgbClr val="FFFFFF"/>
                </a:solidFill>
                <a:latin typeface="微软雅黑" panose="020B0503020204020204" pitchFamily="34" charset="-122"/>
                <a:cs typeface="微软雅黑" panose="020B0503020204020204" pitchFamily="34" charset="-122"/>
              </a:endParaRPr>
            </a:p>
          </p:txBody>
        </p:sp>
      </p:grpSp>
      <p:sp>
        <p:nvSpPr>
          <p:cNvPr id="19462" name="文本框 38"/>
          <p:cNvSpPr txBox="1">
            <a:spLocks noChangeArrowheads="1"/>
          </p:cNvSpPr>
          <p:nvPr/>
        </p:nvSpPr>
        <p:spPr bwMode="auto">
          <a:xfrm>
            <a:off x="2584450" y="71438"/>
            <a:ext cx="3365024"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en-US" altLang="zh-CN" sz="2800" dirty="0" smtClean="0">
                <a:solidFill>
                  <a:srgbClr val="FFFFFF"/>
                </a:solidFill>
                <a:latin typeface="微软雅黑" panose="020B0503020204020204" pitchFamily="34" charset="-122"/>
                <a:sym typeface="黑体" panose="02010609060101010101" pitchFamily="49" charset="-122"/>
              </a:rPr>
              <a:t>			</a:t>
            </a:r>
            <a:r>
              <a:rPr lang="zh-CN" altLang="en-US" sz="2800" dirty="0" smtClean="0">
                <a:solidFill>
                  <a:srgbClr val="FFFFFF"/>
                </a:solidFill>
                <a:latin typeface="微软雅黑" panose="020B0503020204020204" pitchFamily="34" charset="-122"/>
                <a:sym typeface="黑体" panose="02010609060101010101" pitchFamily="49" charset="-122"/>
              </a:rPr>
              <a:t>可</a:t>
            </a:r>
            <a:r>
              <a:rPr lang="zh-CN" altLang="en-US" sz="2800" dirty="0">
                <a:solidFill>
                  <a:srgbClr val="FFFFFF"/>
                </a:solidFill>
                <a:latin typeface="微软雅黑" panose="020B0503020204020204" pitchFamily="34" charset="-122"/>
                <a:sym typeface="黑体" panose="02010609060101010101" pitchFamily="49" charset="-122"/>
              </a:rPr>
              <a:t>行</a:t>
            </a:r>
            <a:r>
              <a:rPr lang="zh-CN" altLang="en-US" sz="2800" dirty="0" smtClean="0">
                <a:solidFill>
                  <a:srgbClr val="FFFFFF"/>
                </a:solidFill>
                <a:latin typeface="微软雅黑" panose="020B0503020204020204" pitchFamily="34" charset="-122"/>
                <a:sym typeface="黑体" panose="02010609060101010101" pitchFamily="49" charset="-122"/>
              </a:rPr>
              <a:t>性分析</a:t>
            </a:r>
            <a:endParaRPr lang="zh-CN" altLang="en-US" sz="2800" dirty="0">
              <a:latin typeface="微软雅黑" panose="020B0503020204020204" pitchFamily="34" charset="-122"/>
            </a:endParaRPr>
          </a:p>
        </p:txBody>
      </p:sp>
      <p:cxnSp>
        <p:nvCxnSpPr>
          <p:cNvPr id="8" name="直接连接符 7"/>
          <p:cNvCxnSpPr/>
          <p:nvPr/>
        </p:nvCxnSpPr>
        <p:spPr>
          <a:xfrm>
            <a:off x="2949575" y="871538"/>
            <a:ext cx="3397250" cy="0"/>
          </a:xfrm>
          <a:prstGeom prst="line">
            <a:avLst/>
          </a:prstGeom>
          <a:ln w="28575">
            <a:solidFill>
              <a:schemeClr val="tx1">
                <a:lumMod val="65000"/>
                <a:lumOff val="35000"/>
                <a:alpha val="70000"/>
              </a:schemeClr>
            </a:solidFill>
            <a:tailEnd type="none"/>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693988" y="1295400"/>
            <a:ext cx="1731962" cy="1325563"/>
          </a:xfrm>
          <a:prstGeom prst="roundRect">
            <a:avLst>
              <a:gd name="adj" fmla="val 13382"/>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10" name="圆角矩形 9"/>
          <p:cNvSpPr/>
          <p:nvPr/>
        </p:nvSpPr>
        <p:spPr>
          <a:xfrm>
            <a:off x="4718050" y="1295400"/>
            <a:ext cx="1731963" cy="1325563"/>
          </a:xfrm>
          <a:prstGeom prst="roundRect">
            <a:avLst>
              <a:gd name="adj" fmla="val 13382"/>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14" name="椭圆 13"/>
          <p:cNvSpPr/>
          <p:nvPr/>
        </p:nvSpPr>
        <p:spPr>
          <a:xfrm>
            <a:off x="3940175" y="2117725"/>
            <a:ext cx="1263650" cy="1262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grpSp>
        <p:nvGrpSpPr>
          <p:cNvPr id="19470" name="组合 14"/>
          <p:cNvGrpSpPr>
            <a:grpSpLocks/>
          </p:cNvGrpSpPr>
          <p:nvPr/>
        </p:nvGrpSpPr>
        <p:grpSpPr bwMode="auto">
          <a:xfrm>
            <a:off x="4329113" y="2398713"/>
            <a:ext cx="485775" cy="454025"/>
            <a:chOff x="406401" y="500063"/>
            <a:chExt cx="663575" cy="620712"/>
          </a:xfrm>
        </p:grpSpPr>
        <p:sp>
          <p:nvSpPr>
            <p:cNvPr id="16" name="Freeform 5"/>
            <p:cNvSpPr/>
            <p:nvPr/>
          </p:nvSpPr>
          <p:spPr bwMode="auto">
            <a:xfrm>
              <a:off x="818425" y="528276"/>
              <a:ext cx="164809" cy="223544"/>
            </a:xfrm>
            <a:custGeom>
              <a:avLst/>
              <a:gdLst>
                <a:gd name="T0" fmla="*/ 73 w 123"/>
                <a:gd name="T1" fmla="*/ 2 h 166"/>
                <a:gd name="T2" fmla="*/ 4 w 123"/>
                <a:gd name="T3" fmla="*/ 29 h 166"/>
                <a:gd name="T4" fmla="*/ 1 w 123"/>
                <a:gd name="T5" fmla="*/ 35 h 166"/>
                <a:gd name="T6" fmla="*/ 34 w 123"/>
                <a:gd name="T7" fmla="*/ 161 h 166"/>
                <a:gd name="T8" fmla="*/ 40 w 123"/>
                <a:gd name="T9" fmla="*/ 165 h 166"/>
                <a:gd name="T10" fmla="*/ 115 w 123"/>
                <a:gd name="T11" fmla="*/ 149 h 166"/>
                <a:gd name="T12" fmla="*/ 120 w 123"/>
                <a:gd name="T13" fmla="*/ 137 h 166"/>
                <a:gd name="T14" fmla="*/ 93 w 123"/>
                <a:gd name="T15" fmla="*/ 75 h 166"/>
                <a:gd name="T16" fmla="*/ 84 w 123"/>
                <a:gd name="T17" fmla="*/ 10 h 166"/>
                <a:gd name="T18" fmla="*/ 73 w 123"/>
                <a:gd name="T19"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66">
                  <a:moveTo>
                    <a:pt x="73" y="2"/>
                  </a:moveTo>
                  <a:cubicBezTo>
                    <a:pt x="4" y="29"/>
                    <a:pt x="4" y="29"/>
                    <a:pt x="4" y="29"/>
                  </a:cubicBezTo>
                  <a:cubicBezTo>
                    <a:pt x="1" y="30"/>
                    <a:pt x="0" y="33"/>
                    <a:pt x="1" y="35"/>
                  </a:cubicBezTo>
                  <a:cubicBezTo>
                    <a:pt x="7" y="56"/>
                    <a:pt x="29" y="140"/>
                    <a:pt x="34" y="161"/>
                  </a:cubicBezTo>
                  <a:cubicBezTo>
                    <a:pt x="35" y="164"/>
                    <a:pt x="37" y="166"/>
                    <a:pt x="40" y="165"/>
                  </a:cubicBezTo>
                  <a:cubicBezTo>
                    <a:pt x="115" y="149"/>
                    <a:pt x="115" y="149"/>
                    <a:pt x="115" y="149"/>
                  </a:cubicBezTo>
                  <a:cubicBezTo>
                    <a:pt x="121" y="148"/>
                    <a:pt x="123" y="142"/>
                    <a:pt x="120" y="137"/>
                  </a:cubicBezTo>
                  <a:cubicBezTo>
                    <a:pt x="108" y="119"/>
                    <a:pt x="99" y="97"/>
                    <a:pt x="93" y="75"/>
                  </a:cubicBezTo>
                  <a:cubicBezTo>
                    <a:pt x="85" y="50"/>
                    <a:pt x="84" y="24"/>
                    <a:pt x="84" y="10"/>
                  </a:cubicBezTo>
                  <a:cubicBezTo>
                    <a:pt x="85" y="4"/>
                    <a:pt x="79" y="0"/>
                    <a:pt x="73"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17" name="Freeform 6"/>
            <p:cNvSpPr/>
            <p:nvPr/>
          </p:nvSpPr>
          <p:spPr bwMode="auto">
            <a:xfrm>
              <a:off x="963717" y="500063"/>
              <a:ext cx="106259" cy="227883"/>
            </a:xfrm>
            <a:custGeom>
              <a:avLst/>
              <a:gdLst>
                <a:gd name="T0" fmla="*/ 33 w 79"/>
                <a:gd name="T1" fmla="*/ 7 h 171"/>
                <a:gd name="T2" fmla="*/ 14 w 79"/>
                <a:gd name="T3" fmla="*/ 6 h 171"/>
                <a:gd name="T4" fmla="*/ 11 w 79"/>
                <a:gd name="T5" fmla="*/ 90 h 171"/>
                <a:gd name="T6" fmla="*/ 34 w 79"/>
                <a:gd name="T7" fmla="*/ 141 h 171"/>
                <a:gd name="T8" fmla="*/ 73 w 79"/>
                <a:gd name="T9" fmla="*/ 148 h 171"/>
                <a:gd name="T10" fmla="*/ 70 w 79"/>
                <a:gd name="T11" fmla="*/ 73 h 171"/>
                <a:gd name="T12" fmla="*/ 33 w 79"/>
                <a:gd name="T13" fmla="*/ 7 h 171"/>
              </a:gdLst>
              <a:ahLst/>
              <a:cxnLst>
                <a:cxn ang="0">
                  <a:pos x="T0" y="T1"/>
                </a:cxn>
                <a:cxn ang="0">
                  <a:pos x="T2" y="T3"/>
                </a:cxn>
                <a:cxn ang="0">
                  <a:pos x="T4" y="T5"/>
                </a:cxn>
                <a:cxn ang="0">
                  <a:pos x="T6" y="T7"/>
                </a:cxn>
                <a:cxn ang="0">
                  <a:pos x="T8" y="T9"/>
                </a:cxn>
                <a:cxn ang="0">
                  <a:pos x="T10" y="T11"/>
                </a:cxn>
                <a:cxn ang="0">
                  <a:pos x="T12" y="T13"/>
                </a:cxn>
              </a:cxnLst>
              <a:rect l="0" t="0" r="r" b="b"/>
              <a:pathLst>
                <a:path w="79" h="171">
                  <a:moveTo>
                    <a:pt x="33" y="7"/>
                  </a:moveTo>
                  <a:cubicBezTo>
                    <a:pt x="28" y="3"/>
                    <a:pt x="20" y="0"/>
                    <a:pt x="14" y="6"/>
                  </a:cubicBezTo>
                  <a:cubicBezTo>
                    <a:pt x="2" y="16"/>
                    <a:pt x="0" y="51"/>
                    <a:pt x="11" y="90"/>
                  </a:cubicBezTo>
                  <a:cubicBezTo>
                    <a:pt x="16" y="108"/>
                    <a:pt x="23" y="126"/>
                    <a:pt x="34" y="141"/>
                  </a:cubicBezTo>
                  <a:cubicBezTo>
                    <a:pt x="43" y="154"/>
                    <a:pt x="64" y="171"/>
                    <a:pt x="73" y="148"/>
                  </a:cubicBezTo>
                  <a:cubicBezTo>
                    <a:pt x="79" y="132"/>
                    <a:pt x="78" y="104"/>
                    <a:pt x="70" y="73"/>
                  </a:cubicBezTo>
                  <a:cubicBezTo>
                    <a:pt x="61" y="42"/>
                    <a:pt x="47" y="17"/>
                    <a:pt x="33" y="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5" name="Freeform 7"/>
            <p:cNvSpPr/>
            <p:nvPr/>
          </p:nvSpPr>
          <p:spPr bwMode="auto">
            <a:xfrm>
              <a:off x="406401" y="665007"/>
              <a:ext cx="199506" cy="171455"/>
            </a:xfrm>
            <a:custGeom>
              <a:avLst/>
              <a:gdLst>
                <a:gd name="T0" fmla="*/ 37 w 149"/>
                <a:gd name="T1" fmla="*/ 125 h 128"/>
                <a:gd name="T2" fmla="*/ 145 w 149"/>
                <a:gd name="T3" fmla="*/ 103 h 128"/>
                <a:gd name="T4" fmla="*/ 148 w 149"/>
                <a:gd name="T5" fmla="*/ 98 h 128"/>
                <a:gd name="T6" fmla="*/ 124 w 149"/>
                <a:gd name="T7" fmla="*/ 4 h 128"/>
                <a:gd name="T8" fmla="*/ 118 w 149"/>
                <a:gd name="T9" fmla="*/ 1 h 128"/>
                <a:gd name="T10" fmla="*/ 13 w 149"/>
                <a:gd name="T11" fmla="*/ 41 h 128"/>
                <a:gd name="T12" fmla="*/ 6 w 149"/>
                <a:gd name="T13" fmla="*/ 88 h 128"/>
                <a:gd name="T14" fmla="*/ 37 w 149"/>
                <a:gd name="T15" fmla="*/ 125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28">
                  <a:moveTo>
                    <a:pt x="37" y="125"/>
                  </a:moveTo>
                  <a:cubicBezTo>
                    <a:pt x="145" y="103"/>
                    <a:pt x="145" y="103"/>
                    <a:pt x="145" y="103"/>
                  </a:cubicBezTo>
                  <a:cubicBezTo>
                    <a:pt x="148" y="102"/>
                    <a:pt x="149" y="100"/>
                    <a:pt x="148" y="98"/>
                  </a:cubicBezTo>
                  <a:cubicBezTo>
                    <a:pt x="144" y="81"/>
                    <a:pt x="129" y="21"/>
                    <a:pt x="124" y="4"/>
                  </a:cubicBezTo>
                  <a:cubicBezTo>
                    <a:pt x="124" y="2"/>
                    <a:pt x="121" y="0"/>
                    <a:pt x="118" y="1"/>
                  </a:cubicBezTo>
                  <a:cubicBezTo>
                    <a:pt x="13" y="41"/>
                    <a:pt x="13" y="41"/>
                    <a:pt x="13" y="41"/>
                  </a:cubicBezTo>
                  <a:cubicBezTo>
                    <a:pt x="3" y="44"/>
                    <a:pt x="0" y="65"/>
                    <a:pt x="6" y="88"/>
                  </a:cubicBezTo>
                  <a:cubicBezTo>
                    <a:pt x="12" y="112"/>
                    <a:pt x="27" y="128"/>
                    <a:pt x="37" y="12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6" name="Freeform 8"/>
            <p:cNvSpPr/>
            <p:nvPr/>
          </p:nvSpPr>
          <p:spPr bwMode="auto">
            <a:xfrm>
              <a:off x="516996" y="567342"/>
              <a:ext cx="425035" cy="553433"/>
            </a:xfrm>
            <a:custGeom>
              <a:avLst/>
              <a:gdLst>
                <a:gd name="T0" fmla="*/ 282 w 319"/>
                <a:gd name="T1" fmla="*/ 404 h 413"/>
                <a:gd name="T2" fmla="*/ 311 w 319"/>
                <a:gd name="T3" fmla="*/ 404 h 413"/>
                <a:gd name="T4" fmla="*/ 311 w 319"/>
                <a:gd name="T5" fmla="*/ 375 h 413"/>
                <a:gd name="T6" fmla="*/ 189 w 319"/>
                <a:gd name="T7" fmla="*/ 254 h 413"/>
                <a:gd name="T8" fmla="*/ 177 w 319"/>
                <a:gd name="T9" fmla="*/ 225 h 413"/>
                <a:gd name="T10" fmla="*/ 177 w 319"/>
                <a:gd name="T11" fmla="*/ 185 h 413"/>
                <a:gd name="T12" fmla="*/ 187 w 319"/>
                <a:gd name="T13" fmla="*/ 173 h 413"/>
                <a:gd name="T14" fmla="*/ 210 w 319"/>
                <a:gd name="T15" fmla="*/ 169 h 413"/>
                <a:gd name="T16" fmla="*/ 229 w 319"/>
                <a:gd name="T17" fmla="*/ 139 h 413"/>
                <a:gd name="T18" fmla="*/ 198 w 319"/>
                <a:gd name="T19" fmla="*/ 20 h 413"/>
                <a:gd name="T20" fmla="*/ 195 w 319"/>
                <a:gd name="T21" fmla="*/ 13 h 413"/>
                <a:gd name="T22" fmla="*/ 166 w 319"/>
                <a:gd name="T23" fmla="*/ 4 h 413"/>
                <a:gd name="T24" fmla="*/ 78 w 319"/>
                <a:gd name="T25" fmla="*/ 39 h 413"/>
                <a:gd name="T26" fmla="*/ 64 w 319"/>
                <a:gd name="T27" fmla="*/ 67 h 413"/>
                <a:gd name="T28" fmla="*/ 89 w 319"/>
                <a:gd name="T29" fmla="*/ 167 h 413"/>
                <a:gd name="T30" fmla="*/ 113 w 319"/>
                <a:gd name="T31" fmla="*/ 186 h 413"/>
                <a:gd name="T32" fmla="*/ 127 w 319"/>
                <a:gd name="T33" fmla="*/ 184 h 413"/>
                <a:gd name="T34" fmla="*/ 141 w 319"/>
                <a:gd name="T35" fmla="*/ 196 h 413"/>
                <a:gd name="T36" fmla="*/ 141 w 319"/>
                <a:gd name="T37" fmla="*/ 226 h 413"/>
                <a:gd name="T38" fmla="*/ 129 w 319"/>
                <a:gd name="T39" fmla="*/ 255 h 413"/>
                <a:gd name="T40" fmla="*/ 8 w 319"/>
                <a:gd name="T41" fmla="*/ 376 h 413"/>
                <a:gd name="T42" fmla="*/ 8 w 319"/>
                <a:gd name="T43" fmla="*/ 405 h 413"/>
                <a:gd name="T44" fmla="*/ 37 w 319"/>
                <a:gd name="T45" fmla="*/ 405 h 413"/>
                <a:gd name="T46" fmla="*/ 121 w 319"/>
                <a:gd name="T47" fmla="*/ 321 h 413"/>
                <a:gd name="T48" fmla="*/ 141 w 319"/>
                <a:gd name="T49" fmla="*/ 329 h 413"/>
                <a:gd name="T50" fmla="*/ 141 w 319"/>
                <a:gd name="T51" fmla="*/ 389 h 413"/>
                <a:gd name="T52" fmla="*/ 142 w 319"/>
                <a:gd name="T53" fmla="*/ 394 h 413"/>
                <a:gd name="T54" fmla="*/ 177 w 319"/>
                <a:gd name="T55" fmla="*/ 394 h 413"/>
                <a:gd name="T56" fmla="*/ 178 w 319"/>
                <a:gd name="T57" fmla="*/ 389 h 413"/>
                <a:gd name="T58" fmla="*/ 178 w 319"/>
                <a:gd name="T59" fmla="*/ 329 h 413"/>
                <a:gd name="T60" fmla="*/ 199 w 319"/>
                <a:gd name="T61" fmla="*/ 321 h 413"/>
                <a:gd name="T62" fmla="*/ 282 w 319"/>
                <a:gd name="T63" fmla="*/ 404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9" h="413">
                  <a:moveTo>
                    <a:pt x="282" y="404"/>
                  </a:moveTo>
                  <a:cubicBezTo>
                    <a:pt x="289" y="411"/>
                    <a:pt x="303" y="411"/>
                    <a:pt x="311" y="404"/>
                  </a:cubicBezTo>
                  <a:cubicBezTo>
                    <a:pt x="319" y="396"/>
                    <a:pt x="319" y="383"/>
                    <a:pt x="311" y="375"/>
                  </a:cubicBezTo>
                  <a:cubicBezTo>
                    <a:pt x="189" y="254"/>
                    <a:pt x="189" y="254"/>
                    <a:pt x="189" y="254"/>
                  </a:cubicBezTo>
                  <a:cubicBezTo>
                    <a:pt x="181" y="246"/>
                    <a:pt x="177" y="236"/>
                    <a:pt x="177" y="225"/>
                  </a:cubicBezTo>
                  <a:cubicBezTo>
                    <a:pt x="177" y="185"/>
                    <a:pt x="177" y="185"/>
                    <a:pt x="177" y="185"/>
                  </a:cubicBezTo>
                  <a:cubicBezTo>
                    <a:pt x="177" y="179"/>
                    <a:pt x="182" y="174"/>
                    <a:pt x="187" y="173"/>
                  </a:cubicBezTo>
                  <a:cubicBezTo>
                    <a:pt x="210" y="169"/>
                    <a:pt x="210" y="169"/>
                    <a:pt x="210" y="169"/>
                  </a:cubicBezTo>
                  <a:cubicBezTo>
                    <a:pt x="223" y="167"/>
                    <a:pt x="233" y="152"/>
                    <a:pt x="229" y="139"/>
                  </a:cubicBezTo>
                  <a:cubicBezTo>
                    <a:pt x="198" y="20"/>
                    <a:pt x="198" y="20"/>
                    <a:pt x="198" y="20"/>
                  </a:cubicBezTo>
                  <a:cubicBezTo>
                    <a:pt x="197" y="18"/>
                    <a:pt x="197" y="15"/>
                    <a:pt x="195" y="13"/>
                  </a:cubicBezTo>
                  <a:cubicBezTo>
                    <a:pt x="189" y="4"/>
                    <a:pt x="176" y="0"/>
                    <a:pt x="166" y="4"/>
                  </a:cubicBezTo>
                  <a:cubicBezTo>
                    <a:pt x="78" y="39"/>
                    <a:pt x="78" y="39"/>
                    <a:pt x="78" y="39"/>
                  </a:cubicBezTo>
                  <a:cubicBezTo>
                    <a:pt x="67" y="43"/>
                    <a:pt x="61" y="56"/>
                    <a:pt x="64" y="67"/>
                  </a:cubicBezTo>
                  <a:cubicBezTo>
                    <a:pt x="89" y="167"/>
                    <a:pt x="89" y="167"/>
                    <a:pt x="89" y="167"/>
                  </a:cubicBezTo>
                  <a:cubicBezTo>
                    <a:pt x="92" y="178"/>
                    <a:pt x="102" y="186"/>
                    <a:pt x="113" y="186"/>
                  </a:cubicBezTo>
                  <a:cubicBezTo>
                    <a:pt x="114" y="186"/>
                    <a:pt x="120" y="185"/>
                    <a:pt x="127" y="184"/>
                  </a:cubicBezTo>
                  <a:cubicBezTo>
                    <a:pt x="134" y="183"/>
                    <a:pt x="141" y="188"/>
                    <a:pt x="141" y="196"/>
                  </a:cubicBezTo>
                  <a:cubicBezTo>
                    <a:pt x="141" y="226"/>
                    <a:pt x="141" y="226"/>
                    <a:pt x="141" y="226"/>
                  </a:cubicBezTo>
                  <a:cubicBezTo>
                    <a:pt x="141" y="237"/>
                    <a:pt x="137" y="247"/>
                    <a:pt x="129" y="255"/>
                  </a:cubicBezTo>
                  <a:cubicBezTo>
                    <a:pt x="8" y="376"/>
                    <a:pt x="8" y="376"/>
                    <a:pt x="8" y="376"/>
                  </a:cubicBezTo>
                  <a:cubicBezTo>
                    <a:pt x="0" y="384"/>
                    <a:pt x="0" y="397"/>
                    <a:pt x="8" y="405"/>
                  </a:cubicBezTo>
                  <a:cubicBezTo>
                    <a:pt x="16" y="412"/>
                    <a:pt x="29" y="413"/>
                    <a:pt x="37" y="405"/>
                  </a:cubicBezTo>
                  <a:cubicBezTo>
                    <a:pt x="121" y="321"/>
                    <a:pt x="121" y="321"/>
                    <a:pt x="121" y="321"/>
                  </a:cubicBezTo>
                  <a:cubicBezTo>
                    <a:pt x="128" y="313"/>
                    <a:pt x="141" y="319"/>
                    <a:pt x="141" y="329"/>
                  </a:cubicBezTo>
                  <a:cubicBezTo>
                    <a:pt x="141" y="389"/>
                    <a:pt x="141" y="389"/>
                    <a:pt x="141" y="389"/>
                  </a:cubicBezTo>
                  <a:cubicBezTo>
                    <a:pt x="141" y="391"/>
                    <a:pt x="141" y="392"/>
                    <a:pt x="142" y="394"/>
                  </a:cubicBezTo>
                  <a:cubicBezTo>
                    <a:pt x="146" y="412"/>
                    <a:pt x="173" y="412"/>
                    <a:pt x="177" y="394"/>
                  </a:cubicBezTo>
                  <a:cubicBezTo>
                    <a:pt x="178" y="392"/>
                    <a:pt x="178" y="391"/>
                    <a:pt x="178" y="389"/>
                  </a:cubicBezTo>
                  <a:cubicBezTo>
                    <a:pt x="178" y="329"/>
                    <a:pt x="178" y="329"/>
                    <a:pt x="178" y="329"/>
                  </a:cubicBezTo>
                  <a:cubicBezTo>
                    <a:pt x="178" y="319"/>
                    <a:pt x="191" y="313"/>
                    <a:pt x="199" y="321"/>
                  </a:cubicBezTo>
                  <a:cubicBezTo>
                    <a:pt x="198" y="320"/>
                    <a:pt x="282" y="404"/>
                    <a:pt x="282" y="40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grpSp>
      <p:sp>
        <p:nvSpPr>
          <p:cNvPr id="20" name="矩形 19"/>
          <p:cNvSpPr/>
          <p:nvPr/>
        </p:nvSpPr>
        <p:spPr>
          <a:xfrm>
            <a:off x="4305300" y="2911475"/>
            <a:ext cx="389850" cy="300082"/>
          </a:xfrm>
          <a:prstGeom prst="rect">
            <a:avLst/>
          </a:prstGeom>
        </p:spPr>
        <p:txBody>
          <a:bodyPr wrap="none">
            <a:spAutoFit/>
          </a:bodyPr>
          <a:lstStyle/>
          <a:p>
            <a:pPr eaLnBrk="1" fontAlgn="auto" hangingPunct="1">
              <a:defRPr/>
            </a:pPr>
            <a:r>
              <a:rPr lang="en-US" altLang="zh-CN" sz="1350" noProof="1">
                <a:latin typeface="微软雅黑" panose="020B0503020204020204" pitchFamily="34" charset="-122"/>
                <a:cs typeface="微软雅黑" panose="020B0503020204020204" pitchFamily="34" charset="-122"/>
              </a:rPr>
              <a:t> </a:t>
            </a:r>
            <a:r>
              <a:rPr lang="en-US" altLang="zh-CN" sz="1350" noProof="1" smtClean="0">
                <a:latin typeface="微软雅黑" panose="020B0503020204020204" pitchFamily="34" charset="-122"/>
                <a:cs typeface="微软雅黑" panose="020B0503020204020204" pitchFamily="34" charset="-122"/>
              </a:rPr>
              <a:t>   </a:t>
            </a:r>
            <a:endParaRPr lang="zh-CN" altLang="en-US" sz="1350" noProof="1">
              <a:latin typeface="微软雅黑" panose="020B0503020204020204" pitchFamily="34" charset="-122"/>
              <a:cs typeface="微软雅黑" panose="020B0503020204020204" pitchFamily="34" charset="-122"/>
            </a:endParaRPr>
          </a:p>
        </p:txBody>
      </p:sp>
      <p:sp>
        <p:nvSpPr>
          <p:cNvPr id="19472" name="文本框 20"/>
          <p:cNvSpPr txBox="1">
            <a:spLocks noChangeArrowheads="1"/>
          </p:cNvSpPr>
          <p:nvPr/>
        </p:nvSpPr>
        <p:spPr bwMode="auto">
          <a:xfrm>
            <a:off x="2985621" y="1506527"/>
            <a:ext cx="11096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2800" dirty="0" smtClean="0">
                <a:solidFill>
                  <a:schemeClr val="bg1"/>
                </a:solidFill>
                <a:latin typeface="微软雅黑" panose="020B0503020204020204" pitchFamily="34" charset="-122"/>
              </a:rPr>
              <a:t>技术层面</a:t>
            </a:r>
            <a:endParaRPr lang="zh-CN" altLang="en-US" sz="2800" dirty="0">
              <a:solidFill>
                <a:schemeClr val="bg1"/>
              </a:solidFill>
              <a:latin typeface="微软雅黑" panose="020B0503020204020204" pitchFamily="34" charset="-122"/>
            </a:endParaRPr>
          </a:p>
        </p:txBody>
      </p:sp>
      <p:sp>
        <p:nvSpPr>
          <p:cNvPr id="19473" name="文本框 21"/>
          <p:cNvSpPr txBox="1">
            <a:spLocks noChangeArrowheads="1"/>
          </p:cNvSpPr>
          <p:nvPr/>
        </p:nvSpPr>
        <p:spPr bwMode="auto">
          <a:xfrm>
            <a:off x="5057775" y="1444606"/>
            <a:ext cx="11096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2800" dirty="0">
                <a:latin typeface="微软雅黑" panose="020B0503020204020204" pitchFamily="34" charset="-122"/>
              </a:rPr>
              <a:t>硬件方面</a:t>
            </a:r>
          </a:p>
        </p:txBody>
      </p:sp>
    </p:spTree>
    <p:custDataLst>
      <p:tags r:id="rId1"/>
    </p:custDataLst>
    <p:extLst>
      <p:ext uri="{BB962C8B-B14F-4D97-AF65-F5344CB8AC3E}">
        <p14:creationId xmlns:p14="http://schemas.microsoft.com/office/powerpoint/2010/main" val="161244065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32"/>
          <p:cNvSpPr>
            <a:spLocks noChangeArrowheads="1"/>
          </p:cNvSpPr>
          <p:nvPr/>
        </p:nvSpPr>
        <p:spPr bwMode="auto">
          <a:xfrm>
            <a:off x="425450" y="44450"/>
            <a:ext cx="2247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30000"/>
              </a:lnSpc>
            </a:pPr>
            <a:r>
              <a:rPr lang="en-US" altLang="zh-CN" sz="2800">
                <a:solidFill>
                  <a:srgbClr val="FFFFFF"/>
                </a:solidFill>
                <a:latin typeface="微软雅黑" panose="020B0503020204020204" pitchFamily="34" charset="-122"/>
                <a:sym typeface="黑体" panose="02010609060101010101" pitchFamily="49" charset="-122"/>
              </a:rPr>
              <a:t>PART</a:t>
            </a:r>
            <a:r>
              <a:rPr lang="zh-CN" altLang="en-US" sz="2800">
                <a:solidFill>
                  <a:srgbClr val="FFFFFF"/>
                </a:solidFill>
                <a:latin typeface="微软雅黑" panose="020B0503020204020204" pitchFamily="34" charset="-122"/>
                <a:sym typeface="黑体" panose="02010609060101010101" pitchFamily="49" charset="-122"/>
              </a:rPr>
              <a:t> </a:t>
            </a:r>
            <a:r>
              <a:rPr lang="en-US" altLang="zh-CN" sz="2800">
                <a:solidFill>
                  <a:srgbClr val="FFFFFF"/>
                </a:solidFill>
                <a:latin typeface="微软雅黑" panose="020B0503020204020204" pitchFamily="34" charset="-122"/>
                <a:sym typeface="黑体" panose="02010609060101010101" pitchFamily="49" charset="-122"/>
              </a:rPr>
              <a:t>1</a:t>
            </a:r>
            <a:endParaRPr lang="en-US" altLang="zh-CN" sz="2800">
              <a:solidFill>
                <a:srgbClr val="FFFFFF"/>
              </a:solidFill>
              <a:latin typeface="微软雅黑" panose="020B0503020204020204" pitchFamily="34" charset="-122"/>
            </a:endParaRPr>
          </a:p>
        </p:txBody>
      </p:sp>
      <p:sp>
        <p:nvSpPr>
          <p:cNvPr id="19459" name="文本框 33"/>
          <p:cNvSpPr txBox="1">
            <a:spLocks noChangeArrowheads="1"/>
          </p:cNvSpPr>
          <p:nvPr/>
        </p:nvSpPr>
        <p:spPr bwMode="auto">
          <a:xfrm>
            <a:off x="2673350" y="71438"/>
            <a:ext cx="26987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zh-CN" altLang="en-US" sz="2800">
                <a:solidFill>
                  <a:srgbClr val="FFFFFF"/>
                </a:solidFill>
                <a:latin typeface="微软雅黑" panose="020B0503020204020204" pitchFamily="34" charset="-122"/>
                <a:sym typeface="黑体" panose="02010609060101010101" pitchFamily="49" charset="-122"/>
              </a:rPr>
              <a:t>请输入你的标题</a:t>
            </a:r>
            <a:endParaRPr lang="zh-CN" altLang="en-US" sz="2800">
              <a:latin typeface="微软雅黑" panose="020B0503020204020204" pitchFamily="34" charset="-122"/>
            </a:endParaRPr>
          </a:p>
        </p:txBody>
      </p:sp>
      <p:sp>
        <p:nvSpPr>
          <p:cNvPr id="35" name="矩形 34"/>
          <p:cNvSpPr/>
          <p:nvPr/>
        </p:nvSpPr>
        <p:spPr>
          <a:xfrm>
            <a:off x="2547938" y="0"/>
            <a:ext cx="4684712" cy="7747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grpSp>
        <p:nvGrpSpPr>
          <p:cNvPr id="36" name="组 7"/>
          <p:cNvGrpSpPr/>
          <p:nvPr/>
        </p:nvGrpSpPr>
        <p:grpSpPr>
          <a:xfrm>
            <a:off x="424815" y="0"/>
            <a:ext cx="2248535" cy="773430"/>
            <a:chOff x="782065" y="0"/>
            <a:chExt cx="2248535" cy="1343608"/>
          </a:xfrm>
          <a:solidFill>
            <a:srgbClr val="F5E168"/>
          </a:solidFill>
        </p:grpSpPr>
        <p:sp>
          <p:nvSpPr>
            <p:cNvPr id="37" name="矩形 36"/>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38" name="矩形 37"/>
            <p:cNvSpPr/>
            <p:nvPr/>
          </p:nvSpPr>
          <p:spPr>
            <a:xfrm>
              <a:off x="782065" y="71755"/>
              <a:ext cx="2248535" cy="1038713"/>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2800" noProof="1">
                <a:solidFill>
                  <a:srgbClr val="FFFFFF"/>
                </a:solidFill>
                <a:latin typeface="微软雅黑" panose="020B0503020204020204" pitchFamily="34" charset="-122"/>
                <a:cs typeface="微软雅黑" panose="020B0503020204020204" pitchFamily="34" charset="-122"/>
              </a:endParaRPr>
            </a:p>
          </p:txBody>
        </p:sp>
      </p:grpSp>
      <p:sp>
        <p:nvSpPr>
          <p:cNvPr id="19462" name="文本框 38"/>
          <p:cNvSpPr txBox="1">
            <a:spLocks noChangeArrowheads="1"/>
          </p:cNvSpPr>
          <p:nvPr/>
        </p:nvSpPr>
        <p:spPr bwMode="auto">
          <a:xfrm>
            <a:off x="2584450" y="71438"/>
            <a:ext cx="3365024"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en-US" altLang="zh-CN" sz="2800" dirty="0" smtClean="0">
                <a:solidFill>
                  <a:srgbClr val="FFFFFF"/>
                </a:solidFill>
                <a:latin typeface="微软雅黑" panose="020B0503020204020204" pitchFamily="34" charset="-122"/>
                <a:sym typeface="黑体" panose="02010609060101010101" pitchFamily="49" charset="-122"/>
              </a:rPr>
              <a:t>			</a:t>
            </a:r>
            <a:r>
              <a:rPr lang="zh-CN" altLang="en-US" sz="2800" dirty="0" smtClean="0">
                <a:solidFill>
                  <a:srgbClr val="FFFFFF"/>
                </a:solidFill>
                <a:latin typeface="微软雅黑" panose="020B0503020204020204" pitchFamily="34" charset="-122"/>
                <a:sym typeface="黑体" panose="02010609060101010101" pitchFamily="49" charset="-122"/>
              </a:rPr>
              <a:t>可</a:t>
            </a:r>
            <a:r>
              <a:rPr lang="zh-CN" altLang="en-US" sz="2800" dirty="0">
                <a:solidFill>
                  <a:srgbClr val="FFFFFF"/>
                </a:solidFill>
                <a:latin typeface="微软雅黑" panose="020B0503020204020204" pitchFamily="34" charset="-122"/>
                <a:sym typeface="黑体" panose="02010609060101010101" pitchFamily="49" charset="-122"/>
              </a:rPr>
              <a:t>行</a:t>
            </a:r>
            <a:r>
              <a:rPr lang="zh-CN" altLang="en-US" sz="2800" dirty="0" smtClean="0">
                <a:solidFill>
                  <a:srgbClr val="FFFFFF"/>
                </a:solidFill>
                <a:latin typeface="微软雅黑" panose="020B0503020204020204" pitchFamily="34" charset="-122"/>
                <a:sym typeface="黑体" panose="02010609060101010101" pitchFamily="49" charset="-122"/>
              </a:rPr>
              <a:t>性分析</a:t>
            </a:r>
            <a:endParaRPr lang="zh-CN" altLang="en-US" sz="2800" dirty="0">
              <a:latin typeface="微软雅黑" panose="020B0503020204020204" pitchFamily="34" charset="-122"/>
            </a:endParaRPr>
          </a:p>
        </p:txBody>
      </p:sp>
      <p:cxnSp>
        <p:nvCxnSpPr>
          <p:cNvPr id="8" name="直接连接符 7"/>
          <p:cNvCxnSpPr/>
          <p:nvPr/>
        </p:nvCxnSpPr>
        <p:spPr>
          <a:xfrm>
            <a:off x="2949575" y="871538"/>
            <a:ext cx="3397250" cy="0"/>
          </a:xfrm>
          <a:prstGeom prst="line">
            <a:avLst/>
          </a:prstGeom>
          <a:ln w="28575">
            <a:solidFill>
              <a:schemeClr val="tx1">
                <a:lumMod val="65000"/>
                <a:lumOff val="35000"/>
                <a:alpha val="70000"/>
              </a:schemeClr>
            </a:solidFill>
            <a:tailEnd type="non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58906" y="1452282"/>
            <a:ext cx="7799294" cy="3550024"/>
          </a:xfrm>
          <a:prstGeom prst="rect">
            <a:avLst/>
          </a:prstGeom>
          <a:solidFill>
            <a:schemeClr val="tx1"/>
          </a:solidFill>
        </p:spPr>
        <p:txBody>
          <a:bodyPr wrap="square" rtlCol="0">
            <a:spAutoFit/>
          </a:bodyPr>
          <a:lstStyle/>
          <a:p>
            <a:endParaRPr lang="zh-CN" altLang="en-US" dirty="0"/>
          </a:p>
        </p:txBody>
      </p:sp>
      <p:grpSp>
        <p:nvGrpSpPr>
          <p:cNvPr id="31" name="组 7"/>
          <p:cNvGrpSpPr/>
          <p:nvPr/>
        </p:nvGrpSpPr>
        <p:grpSpPr>
          <a:xfrm>
            <a:off x="1917635" y="1671624"/>
            <a:ext cx="5945318" cy="45719"/>
            <a:chOff x="782065" y="0"/>
            <a:chExt cx="2248535" cy="1343608"/>
          </a:xfrm>
          <a:solidFill>
            <a:srgbClr val="F5E168"/>
          </a:solidFill>
        </p:grpSpPr>
        <p:sp>
          <p:nvSpPr>
            <p:cNvPr id="32" name="矩形 31"/>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33" name="矩形 32"/>
            <p:cNvSpPr/>
            <p:nvPr/>
          </p:nvSpPr>
          <p:spPr>
            <a:xfrm>
              <a:off x="782065" y="71755"/>
              <a:ext cx="2248535" cy="1038713"/>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2800" noProof="1">
                <a:solidFill>
                  <a:srgbClr val="FFFFFF"/>
                </a:solidFill>
                <a:latin typeface="微软雅黑" panose="020B0503020204020204" pitchFamily="34" charset="-122"/>
                <a:cs typeface="微软雅黑" panose="020B0503020204020204" pitchFamily="34" charset="-122"/>
              </a:endParaRPr>
            </a:p>
          </p:txBody>
        </p:sp>
      </p:grpSp>
      <p:sp>
        <p:nvSpPr>
          <p:cNvPr id="4" name="文本框 3"/>
          <p:cNvSpPr txBox="1"/>
          <p:nvPr/>
        </p:nvSpPr>
        <p:spPr>
          <a:xfrm>
            <a:off x="1367164" y="2986526"/>
            <a:ext cx="7046259" cy="369332"/>
          </a:xfrm>
          <a:prstGeom prst="rect">
            <a:avLst/>
          </a:prstGeom>
          <a:noFill/>
        </p:spPr>
        <p:txBody>
          <a:bodyPr wrap="square" rtlCol="0">
            <a:spAutoFit/>
          </a:bodyPr>
          <a:lstStyle/>
          <a:p>
            <a:r>
              <a:rPr lang="zh-CN" altLang="zh-CN" dirty="0">
                <a:solidFill>
                  <a:schemeClr val="bg1"/>
                </a:solidFill>
              </a:rPr>
              <a:t>本项目只需要若干台个人笔记本电脑即可，无需额外硬件设施。</a:t>
            </a:r>
            <a:endParaRPr lang="zh-CN" altLang="en-US" dirty="0">
              <a:solidFill>
                <a:schemeClr val="bg1"/>
              </a:solidFill>
            </a:endParaRPr>
          </a:p>
        </p:txBody>
      </p:sp>
    </p:spTree>
    <p:custDataLst>
      <p:tags r:id="rId1"/>
    </p:custDataLst>
    <p:extLst>
      <p:ext uri="{BB962C8B-B14F-4D97-AF65-F5344CB8AC3E}">
        <p14:creationId xmlns:p14="http://schemas.microsoft.com/office/powerpoint/2010/main" val="282455339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32"/>
          <p:cNvSpPr>
            <a:spLocks noChangeArrowheads="1"/>
          </p:cNvSpPr>
          <p:nvPr/>
        </p:nvSpPr>
        <p:spPr bwMode="auto">
          <a:xfrm>
            <a:off x="425450" y="44450"/>
            <a:ext cx="2247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30000"/>
              </a:lnSpc>
            </a:pPr>
            <a:r>
              <a:rPr lang="en-US" altLang="zh-CN" sz="2800">
                <a:solidFill>
                  <a:srgbClr val="FFFFFF"/>
                </a:solidFill>
                <a:latin typeface="微软雅黑" panose="020B0503020204020204" pitchFamily="34" charset="-122"/>
                <a:sym typeface="黑体" panose="02010609060101010101" pitchFamily="49" charset="-122"/>
              </a:rPr>
              <a:t>PART</a:t>
            </a:r>
            <a:r>
              <a:rPr lang="zh-CN" altLang="en-US" sz="2800">
                <a:solidFill>
                  <a:srgbClr val="FFFFFF"/>
                </a:solidFill>
                <a:latin typeface="微软雅黑" panose="020B0503020204020204" pitchFamily="34" charset="-122"/>
                <a:sym typeface="黑体" panose="02010609060101010101" pitchFamily="49" charset="-122"/>
              </a:rPr>
              <a:t> </a:t>
            </a:r>
            <a:r>
              <a:rPr lang="en-US" altLang="zh-CN" sz="2800">
                <a:solidFill>
                  <a:srgbClr val="FFFFFF"/>
                </a:solidFill>
                <a:latin typeface="微软雅黑" panose="020B0503020204020204" pitchFamily="34" charset="-122"/>
                <a:sym typeface="黑体" panose="02010609060101010101" pitchFamily="49" charset="-122"/>
              </a:rPr>
              <a:t>1</a:t>
            </a:r>
            <a:endParaRPr lang="en-US" altLang="zh-CN" sz="2800">
              <a:solidFill>
                <a:srgbClr val="FFFFFF"/>
              </a:solidFill>
              <a:latin typeface="微软雅黑" panose="020B0503020204020204" pitchFamily="34" charset="-122"/>
            </a:endParaRPr>
          </a:p>
        </p:txBody>
      </p:sp>
      <p:sp>
        <p:nvSpPr>
          <p:cNvPr id="19459" name="文本框 33"/>
          <p:cNvSpPr txBox="1">
            <a:spLocks noChangeArrowheads="1"/>
          </p:cNvSpPr>
          <p:nvPr/>
        </p:nvSpPr>
        <p:spPr bwMode="auto">
          <a:xfrm>
            <a:off x="2673350" y="71438"/>
            <a:ext cx="26987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zh-CN" altLang="en-US" sz="2800">
                <a:solidFill>
                  <a:srgbClr val="FFFFFF"/>
                </a:solidFill>
                <a:latin typeface="微软雅黑" panose="020B0503020204020204" pitchFamily="34" charset="-122"/>
                <a:sym typeface="黑体" panose="02010609060101010101" pitchFamily="49" charset="-122"/>
              </a:rPr>
              <a:t>请输入你的标题</a:t>
            </a:r>
            <a:endParaRPr lang="zh-CN" altLang="en-US" sz="2800">
              <a:latin typeface="微软雅黑" panose="020B0503020204020204" pitchFamily="34" charset="-122"/>
            </a:endParaRPr>
          </a:p>
        </p:txBody>
      </p:sp>
      <p:sp>
        <p:nvSpPr>
          <p:cNvPr id="35" name="矩形 34"/>
          <p:cNvSpPr/>
          <p:nvPr/>
        </p:nvSpPr>
        <p:spPr>
          <a:xfrm>
            <a:off x="2547938" y="0"/>
            <a:ext cx="4684712" cy="7747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grpSp>
        <p:nvGrpSpPr>
          <p:cNvPr id="36" name="组 7"/>
          <p:cNvGrpSpPr/>
          <p:nvPr/>
        </p:nvGrpSpPr>
        <p:grpSpPr>
          <a:xfrm>
            <a:off x="424815" y="0"/>
            <a:ext cx="2248535" cy="773430"/>
            <a:chOff x="782065" y="0"/>
            <a:chExt cx="2248535" cy="1343608"/>
          </a:xfrm>
          <a:solidFill>
            <a:srgbClr val="F5E168"/>
          </a:solidFill>
        </p:grpSpPr>
        <p:sp>
          <p:nvSpPr>
            <p:cNvPr id="37" name="矩形 36"/>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38" name="矩形 37"/>
            <p:cNvSpPr/>
            <p:nvPr/>
          </p:nvSpPr>
          <p:spPr>
            <a:xfrm>
              <a:off x="782065" y="71755"/>
              <a:ext cx="2248535" cy="1038713"/>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2800" noProof="1">
                <a:solidFill>
                  <a:srgbClr val="FFFFFF"/>
                </a:solidFill>
                <a:latin typeface="微软雅黑" panose="020B0503020204020204" pitchFamily="34" charset="-122"/>
                <a:cs typeface="微软雅黑" panose="020B0503020204020204" pitchFamily="34" charset="-122"/>
              </a:endParaRPr>
            </a:p>
          </p:txBody>
        </p:sp>
      </p:grpSp>
      <p:sp>
        <p:nvSpPr>
          <p:cNvPr id="19462" name="文本框 38"/>
          <p:cNvSpPr txBox="1">
            <a:spLocks noChangeArrowheads="1"/>
          </p:cNvSpPr>
          <p:nvPr/>
        </p:nvSpPr>
        <p:spPr bwMode="auto">
          <a:xfrm>
            <a:off x="2584450" y="71438"/>
            <a:ext cx="3365024"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en-US" altLang="zh-CN" sz="2800" dirty="0" smtClean="0">
                <a:solidFill>
                  <a:srgbClr val="FFFFFF"/>
                </a:solidFill>
                <a:latin typeface="微软雅黑" panose="020B0503020204020204" pitchFamily="34" charset="-122"/>
                <a:sym typeface="黑体" panose="02010609060101010101" pitchFamily="49" charset="-122"/>
              </a:rPr>
              <a:t>			</a:t>
            </a:r>
            <a:r>
              <a:rPr lang="zh-CN" altLang="en-US" sz="2800" dirty="0" smtClean="0">
                <a:solidFill>
                  <a:srgbClr val="FFFFFF"/>
                </a:solidFill>
                <a:latin typeface="微软雅黑" panose="020B0503020204020204" pitchFamily="34" charset="-122"/>
                <a:sym typeface="黑体" panose="02010609060101010101" pitchFamily="49" charset="-122"/>
              </a:rPr>
              <a:t>可</a:t>
            </a:r>
            <a:r>
              <a:rPr lang="zh-CN" altLang="en-US" sz="2800" dirty="0">
                <a:solidFill>
                  <a:srgbClr val="FFFFFF"/>
                </a:solidFill>
                <a:latin typeface="微软雅黑" panose="020B0503020204020204" pitchFamily="34" charset="-122"/>
                <a:sym typeface="黑体" panose="02010609060101010101" pitchFamily="49" charset="-122"/>
              </a:rPr>
              <a:t>行</a:t>
            </a:r>
            <a:r>
              <a:rPr lang="zh-CN" altLang="en-US" sz="2800" dirty="0" smtClean="0">
                <a:solidFill>
                  <a:srgbClr val="FFFFFF"/>
                </a:solidFill>
                <a:latin typeface="微软雅黑" panose="020B0503020204020204" pitchFamily="34" charset="-122"/>
                <a:sym typeface="黑体" panose="02010609060101010101" pitchFamily="49" charset="-122"/>
              </a:rPr>
              <a:t>性分析</a:t>
            </a:r>
            <a:endParaRPr lang="zh-CN" altLang="en-US" sz="2800" dirty="0">
              <a:latin typeface="微软雅黑" panose="020B0503020204020204" pitchFamily="34" charset="-122"/>
            </a:endParaRPr>
          </a:p>
        </p:txBody>
      </p:sp>
      <p:cxnSp>
        <p:nvCxnSpPr>
          <p:cNvPr id="8" name="直接连接符 7"/>
          <p:cNvCxnSpPr/>
          <p:nvPr/>
        </p:nvCxnSpPr>
        <p:spPr>
          <a:xfrm>
            <a:off x="2949575" y="871538"/>
            <a:ext cx="3397250" cy="0"/>
          </a:xfrm>
          <a:prstGeom prst="line">
            <a:avLst/>
          </a:prstGeom>
          <a:ln w="28575">
            <a:solidFill>
              <a:schemeClr val="tx1">
                <a:lumMod val="65000"/>
                <a:lumOff val="35000"/>
                <a:alpha val="70000"/>
              </a:schemeClr>
            </a:solidFill>
            <a:tailEnd type="none"/>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693988" y="1295400"/>
            <a:ext cx="1731962" cy="1325563"/>
          </a:xfrm>
          <a:prstGeom prst="roundRect">
            <a:avLst>
              <a:gd name="adj" fmla="val 13382"/>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10" name="圆角矩形 9"/>
          <p:cNvSpPr/>
          <p:nvPr/>
        </p:nvSpPr>
        <p:spPr>
          <a:xfrm>
            <a:off x="4718050" y="1295400"/>
            <a:ext cx="1731963" cy="1325563"/>
          </a:xfrm>
          <a:prstGeom prst="roundRect">
            <a:avLst>
              <a:gd name="adj" fmla="val 13382"/>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12" name="圆角矩形 11"/>
          <p:cNvSpPr/>
          <p:nvPr/>
        </p:nvSpPr>
        <p:spPr>
          <a:xfrm>
            <a:off x="2693988" y="2844800"/>
            <a:ext cx="1731962" cy="1325563"/>
          </a:xfrm>
          <a:prstGeom prst="roundRect">
            <a:avLst>
              <a:gd name="adj" fmla="val 13382"/>
            </a:avLst>
          </a:prstGeom>
          <a:solidFill>
            <a:srgbClr val="F5E1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14" name="椭圆 13"/>
          <p:cNvSpPr/>
          <p:nvPr/>
        </p:nvSpPr>
        <p:spPr>
          <a:xfrm>
            <a:off x="3940175" y="2117725"/>
            <a:ext cx="1263650" cy="1262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grpSp>
        <p:nvGrpSpPr>
          <p:cNvPr id="19470" name="组合 14"/>
          <p:cNvGrpSpPr>
            <a:grpSpLocks/>
          </p:cNvGrpSpPr>
          <p:nvPr/>
        </p:nvGrpSpPr>
        <p:grpSpPr bwMode="auto">
          <a:xfrm>
            <a:off x="4329113" y="2398713"/>
            <a:ext cx="485775" cy="454025"/>
            <a:chOff x="406401" y="500063"/>
            <a:chExt cx="663575" cy="620712"/>
          </a:xfrm>
        </p:grpSpPr>
        <p:sp>
          <p:nvSpPr>
            <p:cNvPr id="16" name="Freeform 5"/>
            <p:cNvSpPr/>
            <p:nvPr/>
          </p:nvSpPr>
          <p:spPr bwMode="auto">
            <a:xfrm>
              <a:off x="818425" y="528276"/>
              <a:ext cx="164809" cy="223544"/>
            </a:xfrm>
            <a:custGeom>
              <a:avLst/>
              <a:gdLst>
                <a:gd name="T0" fmla="*/ 73 w 123"/>
                <a:gd name="T1" fmla="*/ 2 h 166"/>
                <a:gd name="T2" fmla="*/ 4 w 123"/>
                <a:gd name="T3" fmla="*/ 29 h 166"/>
                <a:gd name="T4" fmla="*/ 1 w 123"/>
                <a:gd name="T5" fmla="*/ 35 h 166"/>
                <a:gd name="T6" fmla="*/ 34 w 123"/>
                <a:gd name="T7" fmla="*/ 161 h 166"/>
                <a:gd name="T8" fmla="*/ 40 w 123"/>
                <a:gd name="T9" fmla="*/ 165 h 166"/>
                <a:gd name="T10" fmla="*/ 115 w 123"/>
                <a:gd name="T11" fmla="*/ 149 h 166"/>
                <a:gd name="T12" fmla="*/ 120 w 123"/>
                <a:gd name="T13" fmla="*/ 137 h 166"/>
                <a:gd name="T14" fmla="*/ 93 w 123"/>
                <a:gd name="T15" fmla="*/ 75 h 166"/>
                <a:gd name="T16" fmla="*/ 84 w 123"/>
                <a:gd name="T17" fmla="*/ 10 h 166"/>
                <a:gd name="T18" fmla="*/ 73 w 123"/>
                <a:gd name="T19"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66">
                  <a:moveTo>
                    <a:pt x="73" y="2"/>
                  </a:moveTo>
                  <a:cubicBezTo>
                    <a:pt x="4" y="29"/>
                    <a:pt x="4" y="29"/>
                    <a:pt x="4" y="29"/>
                  </a:cubicBezTo>
                  <a:cubicBezTo>
                    <a:pt x="1" y="30"/>
                    <a:pt x="0" y="33"/>
                    <a:pt x="1" y="35"/>
                  </a:cubicBezTo>
                  <a:cubicBezTo>
                    <a:pt x="7" y="56"/>
                    <a:pt x="29" y="140"/>
                    <a:pt x="34" y="161"/>
                  </a:cubicBezTo>
                  <a:cubicBezTo>
                    <a:pt x="35" y="164"/>
                    <a:pt x="37" y="166"/>
                    <a:pt x="40" y="165"/>
                  </a:cubicBezTo>
                  <a:cubicBezTo>
                    <a:pt x="115" y="149"/>
                    <a:pt x="115" y="149"/>
                    <a:pt x="115" y="149"/>
                  </a:cubicBezTo>
                  <a:cubicBezTo>
                    <a:pt x="121" y="148"/>
                    <a:pt x="123" y="142"/>
                    <a:pt x="120" y="137"/>
                  </a:cubicBezTo>
                  <a:cubicBezTo>
                    <a:pt x="108" y="119"/>
                    <a:pt x="99" y="97"/>
                    <a:pt x="93" y="75"/>
                  </a:cubicBezTo>
                  <a:cubicBezTo>
                    <a:pt x="85" y="50"/>
                    <a:pt x="84" y="24"/>
                    <a:pt x="84" y="10"/>
                  </a:cubicBezTo>
                  <a:cubicBezTo>
                    <a:pt x="85" y="4"/>
                    <a:pt x="79" y="0"/>
                    <a:pt x="73"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17" name="Freeform 6"/>
            <p:cNvSpPr/>
            <p:nvPr/>
          </p:nvSpPr>
          <p:spPr bwMode="auto">
            <a:xfrm>
              <a:off x="963717" y="500063"/>
              <a:ext cx="106259" cy="227883"/>
            </a:xfrm>
            <a:custGeom>
              <a:avLst/>
              <a:gdLst>
                <a:gd name="T0" fmla="*/ 33 w 79"/>
                <a:gd name="T1" fmla="*/ 7 h 171"/>
                <a:gd name="T2" fmla="*/ 14 w 79"/>
                <a:gd name="T3" fmla="*/ 6 h 171"/>
                <a:gd name="T4" fmla="*/ 11 w 79"/>
                <a:gd name="T5" fmla="*/ 90 h 171"/>
                <a:gd name="T6" fmla="*/ 34 w 79"/>
                <a:gd name="T7" fmla="*/ 141 h 171"/>
                <a:gd name="T8" fmla="*/ 73 w 79"/>
                <a:gd name="T9" fmla="*/ 148 h 171"/>
                <a:gd name="T10" fmla="*/ 70 w 79"/>
                <a:gd name="T11" fmla="*/ 73 h 171"/>
                <a:gd name="T12" fmla="*/ 33 w 79"/>
                <a:gd name="T13" fmla="*/ 7 h 171"/>
              </a:gdLst>
              <a:ahLst/>
              <a:cxnLst>
                <a:cxn ang="0">
                  <a:pos x="T0" y="T1"/>
                </a:cxn>
                <a:cxn ang="0">
                  <a:pos x="T2" y="T3"/>
                </a:cxn>
                <a:cxn ang="0">
                  <a:pos x="T4" y="T5"/>
                </a:cxn>
                <a:cxn ang="0">
                  <a:pos x="T6" y="T7"/>
                </a:cxn>
                <a:cxn ang="0">
                  <a:pos x="T8" y="T9"/>
                </a:cxn>
                <a:cxn ang="0">
                  <a:pos x="T10" y="T11"/>
                </a:cxn>
                <a:cxn ang="0">
                  <a:pos x="T12" y="T13"/>
                </a:cxn>
              </a:cxnLst>
              <a:rect l="0" t="0" r="r" b="b"/>
              <a:pathLst>
                <a:path w="79" h="171">
                  <a:moveTo>
                    <a:pt x="33" y="7"/>
                  </a:moveTo>
                  <a:cubicBezTo>
                    <a:pt x="28" y="3"/>
                    <a:pt x="20" y="0"/>
                    <a:pt x="14" y="6"/>
                  </a:cubicBezTo>
                  <a:cubicBezTo>
                    <a:pt x="2" y="16"/>
                    <a:pt x="0" y="51"/>
                    <a:pt x="11" y="90"/>
                  </a:cubicBezTo>
                  <a:cubicBezTo>
                    <a:pt x="16" y="108"/>
                    <a:pt x="23" y="126"/>
                    <a:pt x="34" y="141"/>
                  </a:cubicBezTo>
                  <a:cubicBezTo>
                    <a:pt x="43" y="154"/>
                    <a:pt x="64" y="171"/>
                    <a:pt x="73" y="148"/>
                  </a:cubicBezTo>
                  <a:cubicBezTo>
                    <a:pt x="79" y="132"/>
                    <a:pt x="78" y="104"/>
                    <a:pt x="70" y="73"/>
                  </a:cubicBezTo>
                  <a:cubicBezTo>
                    <a:pt x="61" y="42"/>
                    <a:pt x="47" y="17"/>
                    <a:pt x="33" y="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5" name="Freeform 7"/>
            <p:cNvSpPr/>
            <p:nvPr/>
          </p:nvSpPr>
          <p:spPr bwMode="auto">
            <a:xfrm>
              <a:off x="406401" y="665007"/>
              <a:ext cx="199506" cy="171455"/>
            </a:xfrm>
            <a:custGeom>
              <a:avLst/>
              <a:gdLst>
                <a:gd name="T0" fmla="*/ 37 w 149"/>
                <a:gd name="T1" fmla="*/ 125 h 128"/>
                <a:gd name="T2" fmla="*/ 145 w 149"/>
                <a:gd name="T3" fmla="*/ 103 h 128"/>
                <a:gd name="T4" fmla="*/ 148 w 149"/>
                <a:gd name="T5" fmla="*/ 98 h 128"/>
                <a:gd name="T6" fmla="*/ 124 w 149"/>
                <a:gd name="T7" fmla="*/ 4 h 128"/>
                <a:gd name="T8" fmla="*/ 118 w 149"/>
                <a:gd name="T9" fmla="*/ 1 h 128"/>
                <a:gd name="T10" fmla="*/ 13 w 149"/>
                <a:gd name="T11" fmla="*/ 41 h 128"/>
                <a:gd name="T12" fmla="*/ 6 w 149"/>
                <a:gd name="T13" fmla="*/ 88 h 128"/>
                <a:gd name="T14" fmla="*/ 37 w 149"/>
                <a:gd name="T15" fmla="*/ 125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28">
                  <a:moveTo>
                    <a:pt x="37" y="125"/>
                  </a:moveTo>
                  <a:cubicBezTo>
                    <a:pt x="145" y="103"/>
                    <a:pt x="145" y="103"/>
                    <a:pt x="145" y="103"/>
                  </a:cubicBezTo>
                  <a:cubicBezTo>
                    <a:pt x="148" y="102"/>
                    <a:pt x="149" y="100"/>
                    <a:pt x="148" y="98"/>
                  </a:cubicBezTo>
                  <a:cubicBezTo>
                    <a:pt x="144" y="81"/>
                    <a:pt x="129" y="21"/>
                    <a:pt x="124" y="4"/>
                  </a:cubicBezTo>
                  <a:cubicBezTo>
                    <a:pt x="124" y="2"/>
                    <a:pt x="121" y="0"/>
                    <a:pt x="118" y="1"/>
                  </a:cubicBezTo>
                  <a:cubicBezTo>
                    <a:pt x="13" y="41"/>
                    <a:pt x="13" y="41"/>
                    <a:pt x="13" y="41"/>
                  </a:cubicBezTo>
                  <a:cubicBezTo>
                    <a:pt x="3" y="44"/>
                    <a:pt x="0" y="65"/>
                    <a:pt x="6" y="88"/>
                  </a:cubicBezTo>
                  <a:cubicBezTo>
                    <a:pt x="12" y="112"/>
                    <a:pt x="27" y="128"/>
                    <a:pt x="37" y="12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6" name="Freeform 8"/>
            <p:cNvSpPr/>
            <p:nvPr/>
          </p:nvSpPr>
          <p:spPr bwMode="auto">
            <a:xfrm>
              <a:off x="516996" y="567342"/>
              <a:ext cx="425035" cy="553433"/>
            </a:xfrm>
            <a:custGeom>
              <a:avLst/>
              <a:gdLst>
                <a:gd name="T0" fmla="*/ 282 w 319"/>
                <a:gd name="T1" fmla="*/ 404 h 413"/>
                <a:gd name="T2" fmla="*/ 311 w 319"/>
                <a:gd name="T3" fmla="*/ 404 h 413"/>
                <a:gd name="T4" fmla="*/ 311 w 319"/>
                <a:gd name="T5" fmla="*/ 375 h 413"/>
                <a:gd name="T6" fmla="*/ 189 w 319"/>
                <a:gd name="T7" fmla="*/ 254 h 413"/>
                <a:gd name="T8" fmla="*/ 177 w 319"/>
                <a:gd name="T9" fmla="*/ 225 h 413"/>
                <a:gd name="T10" fmla="*/ 177 w 319"/>
                <a:gd name="T11" fmla="*/ 185 h 413"/>
                <a:gd name="T12" fmla="*/ 187 w 319"/>
                <a:gd name="T13" fmla="*/ 173 h 413"/>
                <a:gd name="T14" fmla="*/ 210 w 319"/>
                <a:gd name="T15" fmla="*/ 169 h 413"/>
                <a:gd name="T16" fmla="*/ 229 w 319"/>
                <a:gd name="T17" fmla="*/ 139 h 413"/>
                <a:gd name="T18" fmla="*/ 198 w 319"/>
                <a:gd name="T19" fmla="*/ 20 h 413"/>
                <a:gd name="T20" fmla="*/ 195 w 319"/>
                <a:gd name="T21" fmla="*/ 13 h 413"/>
                <a:gd name="T22" fmla="*/ 166 w 319"/>
                <a:gd name="T23" fmla="*/ 4 h 413"/>
                <a:gd name="T24" fmla="*/ 78 w 319"/>
                <a:gd name="T25" fmla="*/ 39 h 413"/>
                <a:gd name="T26" fmla="*/ 64 w 319"/>
                <a:gd name="T27" fmla="*/ 67 h 413"/>
                <a:gd name="T28" fmla="*/ 89 w 319"/>
                <a:gd name="T29" fmla="*/ 167 h 413"/>
                <a:gd name="T30" fmla="*/ 113 w 319"/>
                <a:gd name="T31" fmla="*/ 186 h 413"/>
                <a:gd name="T32" fmla="*/ 127 w 319"/>
                <a:gd name="T33" fmla="*/ 184 h 413"/>
                <a:gd name="T34" fmla="*/ 141 w 319"/>
                <a:gd name="T35" fmla="*/ 196 h 413"/>
                <a:gd name="T36" fmla="*/ 141 w 319"/>
                <a:gd name="T37" fmla="*/ 226 h 413"/>
                <a:gd name="T38" fmla="*/ 129 w 319"/>
                <a:gd name="T39" fmla="*/ 255 h 413"/>
                <a:gd name="T40" fmla="*/ 8 w 319"/>
                <a:gd name="T41" fmla="*/ 376 h 413"/>
                <a:gd name="T42" fmla="*/ 8 w 319"/>
                <a:gd name="T43" fmla="*/ 405 h 413"/>
                <a:gd name="T44" fmla="*/ 37 w 319"/>
                <a:gd name="T45" fmla="*/ 405 h 413"/>
                <a:gd name="T46" fmla="*/ 121 w 319"/>
                <a:gd name="T47" fmla="*/ 321 h 413"/>
                <a:gd name="T48" fmla="*/ 141 w 319"/>
                <a:gd name="T49" fmla="*/ 329 h 413"/>
                <a:gd name="T50" fmla="*/ 141 w 319"/>
                <a:gd name="T51" fmla="*/ 389 h 413"/>
                <a:gd name="T52" fmla="*/ 142 w 319"/>
                <a:gd name="T53" fmla="*/ 394 h 413"/>
                <a:gd name="T54" fmla="*/ 177 w 319"/>
                <a:gd name="T55" fmla="*/ 394 h 413"/>
                <a:gd name="T56" fmla="*/ 178 w 319"/>
                <a:gd name="T57" fmla="*/ 389 h 413"/>
                <a:gd name="T58" fmla="*/ 178 w 319"/>
                <a:gd name="T59" fmla="*/ 329 h 413"/>
                <a:gd name="T60" fmla="*/ 199 w 319"/>
                <a:gd name="T61" fmla="*/ 321 h 413"/>
                <a:gd name="T62" fmla="*/ 282 w 319"/>
                <a:gd name="T63" fmla="*/ 404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9" h="413">
                  <a:moveTo>
                    <a:pt x="282" y="404"/>
                  </a:moveTo>
                  <a:cubicBezTo>
                    <a:pt x="289" y="411"/>
                    <a:pt x="303" y="411"/>
                    <a:pt x="311" y="404"/>
                  </a:cubicBezTo>
                  <a:cubicBezTo>
                    <a:pt x="319" y="396"/>
                    <a:pt x="319" y="383"/>
                    <a:pt x="311" y="375"/>
                  </a:cubicBezTo>
                  <a:cubicBezTo>
                    <a:pt x="189" y="254"/>
                    <a:pt x="189" y="254"/>
                    <a:pt x="189" y="254"/>
                  </a:cubicBezTo>
                  <a:cubicBezTo>
                    <a:pt x="181" y="246"/>
                    <a:pt x="177" y="236"/>
                    <a:pt x="177" y="225"/>
                  </a:cubicBezTo>
                  <a:cubicBezTo>
                    <a:pt x="177" y="185"/>
                    <a:pt x="177" y="185"/>
                    <a:pt x="177" y="185"/>
                  </a:cubicBezTo>
                  <a:cubicBezTo>
                    <a:pt x="177" y="179"/>
                    <a:pt x="182" y="174"/>
                    <a:pt x="187" y="173"/>
                  </a:cubicBezTo>
                  <a:cubicBezTo>
                    <a:pt x="210" y="169"/>
                    <a:pt x="210" y="169"/>
                    <a:pt x="210" y="169"/>
                  </a:cubicBezTo>
                  <a:cubicBezTo>
                    <a:pt x="223" y="167"/>
                    <a:pt x="233" y="152"/>
                    <a:pt x="229" y="139"/>
                  </a:cubicBezTo>
                  <a:cubicBezTo>
                    <a:pt x="198" y="20"/>
                    <a:pt x="198" y="20"/>
                    <a:pt x="198" y="20"/>
                  </a:cubicBezTo>
                  <a:cubicBezTo>
                    <a:pt x="197" y="18"/>
                    <a:pt x="197" y="15"/>
                    <a:pt x="195" y="13"/>
                  </a:cubicBezTo>
                  <a:cubicBezTo>
                    <a:pt x="189" y="4"/>
                    <a:pt x="176" y="0"/>
                    <a:pt x="166" y="4"/>
                  </a:cubicBezTo>
                  <a:cubicBezTo>
                    <a:pt x="78" y="39"/>
                    <a:pt x="78" y="39"/>
                    <a:pt x="78" y="39"/>
                  </a:cubicBezTo>
                  <a:cubicBezTo>
                    <a:pt x="67" y="43"/>
                    <a:pt x="61" y="56"/>
                    <a:pt x="64" y="67"/>
                  </a:cubicBezTo>
                  <a:cubicBezTo>
                    <a:pt x="89" y="167"/>
                    <a:pt x="89" y="167"/>
                    <a:pt x="89" y="167"/>
                  </a:cubicBezTo>
                  <a:cubicBezTo>
                    <a:pt x="92" y="178"/>
                    <a:pt x="102" y="186"/>
                    <a:pt x="113" y="186"/>
                  </a:cubicBezTo>
                  <a:cubicBezTo>
                    <a:pt x="114" y="186"/>
                    <a:pt x="120" y="185"/>
                    <a:pt x="127" y="184"/>
                  </a:cubicBezTo>
                  <a:cubicBezTo>
                    <a:pt x="134" y="183"/>
                    <a:pt x="141" y="188"/>
                    <a:pt x="141" y="196"/>
                  </a:cubicBezTo>
                  <a:cubicBezTo>
                    <a:pt x="141" y="226"/>
                    <a:pt x="141" y="226"/>
                    <a:pt x="141" y="226"/>
                  </a:cubicBezTo>
                  <a:cubicBezTo>
                    <a:pt x="141" y="237"/>
                    <a:pt x="137" y="247"/>
                    <a:pt x="129" y="255"/>
                  </a:cubicBezTo>
                  <a:cubicBezTo>
                    <a:pt x="8" y="376"/>
                    <a:pt x="8" y="376"/>
                    <a:pt x="8" y="376"/>
                  </a:cubicBezTo>
                  <a:cubicBezTo>
                    <a:pt x="0" y="384"/>
                    <a:pt x="0" y="397"/>
                    <a:pt x="8" y="405"/>
                  </a:cubicBezTo>
                  <a:cubicBezTo>
                    <a:pt x="16" y="412"/>
                    <a:pt x="29" y="413"/>
                    <a:pt x="37" y="405"/>
                  </a:cubicBezTo>
                  <a:cubicBezTo>
                    <a:pt x="121" y="321"/>
                    <a:pt x="121" y="321"/>
                    <a:pt x="121" y="321"/>
                  </a:cubicBezTo>
                  <a:cubicBezTo>
                    <a:pt x="128" y="313"/>
                    <a:pt x="141" y="319"/>
                    <a:pt x="141" y="329"/>
                  </a:cubicBezTo>
                  <a:cubicBezTo>
                    <a:pt x="141" y="389"/>
                    <a:pt x="141" y="389"/>
                    <a:pt x="141" y="389"/>
                  </a:cubicBezTo>
                  <a:cubicBezTo>
                    <a:pt x="141" y="391"/>
                    <a:pt x="141" y="392"/>
                    <a:pt x="142" y="394"/>
                  </a:cubicBezTo>
                  <a:cubicBezTo>
                    <a:pt x="146" y="412"/>
                    <a:pt x="173" y="412"/>
                    <a:pt x="177" y="394"/>
                  </a:cubicBezTo>
                  <a:cubicBezTo>
                    <a:pt x="178" y="392"/>
                    <a:pt x="178" y="391"/>
                    <a:pt x="178" y="389"/>
                  </a:cubicBezTo>
                  <a:cubicBezTo>
                    <a:pt x="178" y="329"/>
                    <a:pt x="178" y="329"/>
                    <a:pt x="178" y="329"/>
                  </a:cubicBezTo>
                  <a:cubicBezTo>
                    <a:pt x="178" y="319"/>
                    <a:pt x="191" y="313"/>
                    <a:pt x="199" y="321"/>
                  </a:cubicBezTo>
                  <a:cubicBezTo>
                    <a:pt x="198" y="320"/>
                    <a:pt x="282" y="404"/>
                    <a:pt x="282" y="40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grpSp>
      <p:sp>
        <p:nvSpPr>
          <p:cNvPr id="20" name="矩形 19"/>
          <p:cNvSpPr/>
          <p:nvPr/>
        </p:nvSpPr>
        <p:spPr>
          <a:xfrm>
            <a:off x="4305300" y="2911475"/>
            <a:ext cx="389850" cy="300082"/>
          </a:xfrm>
          <a:prstGeom prst="rect">
            <a:avLst/>
          </a:prstGeom>
        </p:spPr>
        <p:txBody>
          <a:bodyPr wrap="none">
            <a:spAutoFit/>
          </a:bodyPr>
          <a:lstStyle/>
          <a:p>
            <a:pPr eaLnBrk="1" fontAlgn="auto" hangingPunct="1">
              <a:defRPr/>
            </a:pPr>
            <a:r>
              <a:rPr lang="en-US" altLang="zh-CN" sz="1350" noProof="1">
                <a:latin typeface="微软雅黑" panose="020B0503020204020204" pitchFamily="34" charset="-122"/>
                <a:cs typeface="微软雅黑" panose="020B0503020204020204" pitchFamily="34" charset="-122"/>
              </a:rPr>
              <a:t> </a:t>
            </a:r>
            <a:r>
              <a:rPr lang="en-US" altLang="zh-CN" sz="1350" noProof="1" smtClean="0">
                <a:latin typeface="微软雅黑" panose="020B0503020204020204" pitchFamily="34" charset="-122"/>
                <a:cs typeface="微软雅黑" panose="020B0503020204020204" pitchFamily="34" charset="-122"/>
              </a:rPr>
              <a:t>   </a:t>
            </a:r>
            <a:endParaRPr lang="zh-CN" altLang="en-US" sz="1350" noProof="1">
              <a:latin typeface="微软雅黑" panose="020B0503020204020204" pitchFamily="34" charset="-122"/>
              <a:cs typeface="微软雅黑" panose="020B0503020204020204" pitchFamily="34" charset="-122"/>
            </a:endParaRPr>
          </a:p>
        </p:txBody>
      </p:sp>
      <p:sp>
        <p:nvSpPr>
          <p:cNvPr id="19472" name="文本框 20"/>
          <p:cNvSpPr txBox="1">
            <a:spLocks noChangeArrowheads="1"/>
          </p:cNvSpPr>
          <p:nvPr/>
        </p:nvSpPr>
        <p:spPr bwMode="auto">
          <a:xfrm>
            <a:off x="2985621" y="1506527"/>
            <a:ext cx="11096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2800" dirty="0" smtClean="0">
                <a:solidFill>
                  <a:schemeClr val="bg1"/>
                </a:solidFill>
                <a:latin typeface="微软雅黑" panose="020B0503020204020204" pitchFamily="34" charset="-122"/>
              </a:rPr>
              <a:t>技术层面</a:t>
            </a:r>
            <a:endParaRPr lang="zh-CN" altLang="en-US" sz="2800" dirty="0">
              <a:solidFill>
                <a:schemeClr val="bg1"/>
              </a:solidFill>
              <a:latin typeface="微软雅黑" panose="020B0503020204020204" pitchFamily="34" charset="-122"/>
            </a:endParaRPr>
          </a:p>
        </p:txBody>
      </p:sp>
      <p:sp>
        <p:nvSpPr>
          <p:cNvPr id="19473" name="文本框 21"/>
          <p:cNvSpPr txBox="1">
            <a:spLocks noChangeArrowheads="1"/>
          </p:cNvSpPr>
          <p:nvPr/>
        </p:nvSpPr>
        <p:spPr bwMode="auto">
          <a:xfrm>
            <a:off x="5029200" y="1493818"/>
            <a:ext cx="11096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2800" dirty="0">
                <a:latin typeface="微软雅黑" panose="020B0503020204020204" pitchFamily="34" charset="-122"/>
              </a:rPr>
              <a:t>硬件方面</a:t>
            </a:r>
          </a:p>
        </p:txBody>
      </p:sp>
      <p:sp>
        <p:nvSpPr>
          <p:cNvPr id="19474" name="文本框 22"/>
          <p:cNvSpPr txBox="1">
            <a:spLocks noChangeArrowheads="1"/>
          </p:cNvSpPr>
          <p:nvPr/>
        </p:nvSpPr>
        <p:spPr bwMode="auto">
          <a:xfrm>
            <a:off x="3005138" y="3030527"/>
            <a:ext cx="11096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2800" dirty="0">
                <a:latin typeface="微软雅黑" panose="020B0503020204020204" pitchFamily="34" charset="-122"/>
              </a:rPr>
              <a:t>团队成员</a:t>
            </a:r>
          </a:p>
        </p:txBody>
      </p:sp>
    </p:spTree>
    <p:custDataLst>
      <p:tags r:id="rId1"/>
    </p:custDataLst>
    <p:extLst>
      <p:ext uri="{BB962C8B-B14F-4D97-AF65-F5344CB8AC3E}">
        <p14:creationId xmlns:p14="http://schemas.microsoft.com/office/powerpoint/2010/main" val="1755169114"/>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32"/>
          <p:cNvSpPr>
            <a:spLocks noChangeArrowheads="1"/>
          </p:cNvSpPr>
          <p:nvPr/>
        </p:nvSpPr>
        <p:spPr bwMode="auto">
          <a:xfrm>
            <a:off x="425450" y="44450"/>
            <a:ext cx="2247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30000"/>
              </a:lnSpc>
            </a:pPr>
            <a:r>
              <a:rPr lang="en-US" altLang="zh-CN" sz="2800">
                <a:solidFill>
                  <a:srgbClr val="FFFFFF"/>
                </a:solidFill>
                <a:latin typeface="微软雅黑" panose="020B0503020204020204" pitchFamily="34" charset="-122"/>
                <a:sym typeface="黑体" panose="02010609060101010101" pitchFamily="49" charset="-122"/>
              </a:rPr>
              <a:t>PART</a:t>
            </a:r>
            <a:r>
              <a:rPr lang="zh-CN" altLang="en-US" sz="2800">
                <a:solidFill>
                  <a:srgbClr val="FFFFFF"/>
                </a:solidFill>
                <a:latin typeface="微软雅黑" panose="020B0503020204020204" pitchFamily="34" charset="-122"/>
                <a:sym typeface="黑体" panose="02010609060101010101" pitchFamily="49" charset="-122"/>
              </a:rPr>
              <a:t> </a:t>
            </a:r>
            <a:r>
              <a:rPr lang="en-US" altLang="zh-CN" sz="2800">
                <a:solidFill>
                  <a:srgbClr val="FFFFFF"/>
                </a:solidFill>
                <a:latin typeface="微软雅黑" panose="020B0503020204020204" pitchFamily="34" charset="-122"/>
                <a:sym typeface="黑体" panose="02010609060101010101" pitchFamily="49" charset="-122"/>
              </a:rPr>
              <a:t>1</a:t>
            </a:r>
            <a:endParaRPr lang="en-US" altLang="zh-CN" sz="2800">
              <a:solidFill>
                <a:srgbClr val="FFFFFF"/>
              </a:solidFill>
              <a:latin typeface="微软雅黑" panose="020B0503020204020204" pitchFamily="34" charset="-122"/>
            </a:endParaRPr>
          </a:p>
        </p:txBody>
      </p:sp>
      <p:sp>
        <p:nvSpPr>
          <p:cNvPr id="19459" name="文本框 33"/>
          <p:cNvSpPr txBox="1">
            <a:spLocks noChangeArrowheads="1"/>
          </p:cNvSpPr>
          <p:nvPr/>
        </p:nvSpPr>
        <p:spPr bwMode="auto">
          <a:xfrm>
            <a:off x="2673350" y="71438"/>
            <a:ext cx="26987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zh-CN" altLang="en-US" sz="2800">
                <a:solidFill>
                  <a:srgbClr val="FFFFFF"/>
                </a:solidFill>
                <a:latin typeface="微软雅黑" panose="020B0503020204020204" pitchFamily="34" charset="-122"/>
                <a:sym typeface="黑体" panose="02010609060101010101" pitchFamily="49" charset="-122"/>
              </a:rPr>
              <a:t>请输入你的标题</a:t>
            </a:r>
            <a:endParaRPr lang="zh-CN" altLang="en-US" sz="2800">
              <a:latin typeface="微软雅黑" panose="020B0503020204020204" pitchFamily="34" charset="-122"/>
            </a:endParaRPr>
          </a:p>
        </p:txBody>
      </p:sp>
      <p:sp>
        <p:nvSpPr>
          <p:cNvPr id="35" name="矩形 34"/>
          <p:cNvSpPr/>
          <p:nvPr/>
        </p:nvSpPr>
        <p:spPr>
          <a:xfrm>
            <a:off x="2547938" y="0"/>
            <a:ext cx="4684712" cy="7747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grpSp>
        <p:nvGrpSpPr>
          <p:cNvPr id="36" name="组 7"/>
          <p:cNvGrpSpPr/>
          <p:nvPr/>
        </p:nvGrpSpPr>
        <p:grpSpPr>
          <a:xfrm>
            <a:off x="424815" y="0"/>
            <a:ext cx="2248535" cy="773430"/>
            <a:chOff x="782065" y="0"/>
            <a:chExt cx="2248535" cy="1343608"/>
          </a:xfrm>
          <a:solidFill>
            <a:srgbClr val="F5E168"/>
          </a:solidFill>
        </p:grpSpPr>
        <p:sp>
          <p:nvSpPr>
            <p:cNvPr id="37" name="矩形 36"/>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38" name="矩形 37"/>
            <p:cNvSpPr/>
            <p:nvPr/>
          </p:nvSpPr>
          <p:spPr>
            <a:xfrm>
              <a:off x="782065" y="71755"/>
              <a:ext cx="2248535" cy="1038713"/>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2800" noProof="1">
                <a:solidFill>
                  <a:srgbClr val="FFFFFF"/>
                </a:solidFill>
                <a:latin typeface="微软雅黑" panose="020B0503020204020204" pitchFamily="34" charset="-122"/>
                <a:cs typeface="微软雅黑" panose="020B0503020204020204" pitchFamily="34" charset="-122"/>
              </a:endParaRPr>
            </a:p>
          </p:txBody>
        </p:sp>
      </p:grpSp>
      <p:sp>
        <p:nvSpPr>
          <p:cNvPr id="19462" name="文本框 38"/>
          <p:cNvSpPr txBox="1">
            <a:spLocks noChangeArrowheads="1"/>
          </p:cNvSpPr>
          <p:nvPr/>
        </p:nvSpPr>
        <p:spPr bwMode="auto">
          <a:xfrm>
            <a:off x="2584450" y="71438"/>
            <a:ext cx="3365024"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en-US" altLang="zh-CN" sz="2800" dirty="0" smtClean="0">
                <a:solidFill>
                  <a:srgbClr val="FFFFFF"/>
                </a:solidFill>
                <a:latin typeface="微软雅黑" panose="020B0503020204020204" pitchFamily="34" charset="-122"/>
                <a:sym typeface="黑体" panose="02010609060101010101" pitchFamily="49" charset="-122"/>
              </a:rPr>
              <a:t>			</a:t>
            </a:r>
            <a:r>
              <a:rPr lang="zh-CN" altLang="en-US" sz="2800" dirty="0" smtClean="0">
                <a:solidFill>
                  <a:srgbClr val="FFFFFF"/>
                </a:solidFill>
                <a:latin typeface="微软雅黑" panose="020B0503020204020204" pitchFamily="34" charset="-122"/>
                <a:sym typeface="黑体" panose="02010609060101010101" pitchFamily="49" charset="-122"/>
              </a:rPr>
              <a:t>可</a:t>
            </a:r>
            <a:r>
              <a:rPr lang="zh-CN" altLang="en-US" sz="2800" dirty="0">
                <a:solidFill>
                  <a:srgbClr val="FFFFFF"/>
                </a:solidFill>
                <a:latin typeface="微软雅黑" panose="020B0503020204020204" pitchFamily="34" charset="-122"/>
                <a:sym typeface="黑体" panose="02010609060101010101" pitchFamily="49" charset="-122"/>
              </a:rPr>
              <a:t>行</a:t>
            </a:r>
            <a:r>
              <a:rPr lang="zh-CN" altLang="en-US" sz="2800" dirty="0" smtClean="0">
                <a:solidFill>
                  <a:srgbClr val="FFFFFF"/>
                </a:solidFill>
                <a:latin typeface="微软雅黑" panose="020B0503020204020204" pitchFamily="34" charset="-122"/>
                <a:sym typeface="黑体" panose="02010609060101010101" pitchFamily="49" charset="-122"/>
              </a:rPr>
              <a:t>性分析</a:t>
            </a:r>
            <a:endParaRPr lang="zh-CN" altLang="en-US" sz="2800" dirty="0">
              <a:latin typeface="微软雅黑" panose="020B0503020204020204" pitchFamily="34" charset="-122"/>
            </a:endParaRPr>
          </a:p>
        </p:txBody>
      </p:sp>
      <p:cxnSp>
        <p:nvCxnSpPr>
          <p:cNvPr id="8" name="直接连接符 7"/>
          <p:cNvCxnSpPr/>
          <p:nvPr/>
        </p:nvCxnSpPr>
        <p:spPr>
          <a:xfrm>
            <a:off x="2949575" y="871538"/>
            <a:ext cx="3397250" cy="0"/>
          </a:xfrm>
          <a:prstGeom prst="line">
            <a:avLst/>
          </a:prstGeom>
          <a:ln w="28575">
            <a:solidFill>
              <a:schemeClr val="tx1">
                <a:lumMod val="65000"/>
                <a:lumOff val="35000"/>
                <a:alpha val="70000"/>
              </a:schemeClr>
            </a:solidFill>
            <a:tailEnd type="non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58906" y="1452282"/>
            <a:ext cx="7799294" cy="3550024"/>
          </a:xfrm>
          <a:prstGeom prst="rect">
            <a:avLst/>
          </a:prstGeom>
          <a:solidFill>
            <a:schemeClr val="tx1"/>
          </a:solidFill>
        </p:spPr>
        <p:txBody>
          <a:bodyPr wrap="square" rtlCol="0">
            <a:spAutoFit/>
          </a:bodyPr>
          <a:lstStyle/>
          <a:p>
            <a:endParaRPr lang="zh-CN" altLang="en-US" dirty="0"/>
          </a:p>
        </p:txBody>
      </p:sp>
      <p:grpSp>
        <p:nvGrpSpPr>
          <p:cNvPr id="31" name="组 7"/>
          <p:cNvGrpSpPr/>
          <p:nvPr/>
        </p:nvGrpSpPr>
        <p:grpSpPr>
          <a:xfrm>
            <a:off x="1917635" y="1671624"/>
            <a:ext cx="5945318" cy="45719"/>
            <a:chOff x="782065" y="0"/>
            <a:chExt cx="2248535" cy="1343608"/>
          </a:xfrm>
          <a:solidFill>
            <a:srgbClr val="F5E168"/>
          </a:solidFill>
        </p:grpSpPr>
        <p:sp>
          <p:nvSpPr>
            <p:cNvPr id="32" name="矩形 31"/>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33" name="矩形 32"/>
            <p:cNvSpPr/>
            <p:nvPr/>
          </p:nvSpPr>
          <p:spPr>
            <a:xfrm>
              <a:off x="782065" y="71755"/>
              <a:ext cx="2248535" cy="1038713"/>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2800" noProof="1">
                <a:solidFill>
                  <a:srgbClr val="FFFFFF"/>
                </a:solidFill>
                <a:latin typeface="微软雅黑" panose="020B0503020204020204" pitchFamily="34" charset="-122"/>
                <a:cs typeface="微软雅黑" panose="020B0503020204020204" pitchFamily="34" charset="-122"/>
              </a:endParaRPr>
            </a:p>
          </p:txBody>
        </p:sp>
      </p:grpSp>
      <p:sp>
        <p:nvSpPr>
          <p:cNvPr id="4" name="文本框 3"/>
          <p:cNvSpPr txBox="1"/>
          <p:nvPr/>
        </p:nvSpPr>
        <p:spPr>
          <a:xfrm>
            <a:off x="1125070" y="2617194"/>
            <a:ext cx="7046259" cy="1477328"/>
          </a:xfrm>
          <a:prstGeom prst="rect">
            <a:avLst/>
          </a:prstGeom>
          <a:noFill/>
        </p:spPr>
        <p:txBody>
          <a:bodyPr wrap="square" rtlCol="0">
            <a:spAutoFit/>
          </a:bodyPr>
          <a:lstStyle/>
          <a:p>
            <a:r>
              <a:rPr lang="en-US" altLang="zh-CN" dirty="0" smtClean="0">
                <a:solidFill>
                  <a:schemeClr val="bg1"/>
                </a:solidFill>
              </a:rPr>
              <a:t>	</a:t>
            </a:r>
            <a:r>
              <a:rPr lang="zh-CN" altLang="zh-CN" dirty="0" smtClean="0">
                <a:solidFill>
                  <a:schemeClr val="bg1"/>
                </a:solidFill>
              </a:rPr>
              <a:t>张</a:t>
            </a:r>
            <a:r>
              <a:rPr lang="zh-CN" altLang="zh-CN" dirty="0">
                <a:solidFill>
                  <a:schemeClr val="bg1"/>
                </a:solidFill>
              </a:rPr>
              <a:t>永顺同学开发经验较为丰富，其对机器学习知识较为了解，可以作为架构设计师以及主要算法设计师</a:t>
            </a:r>
            <a:r>
              <a:rPr lang="zh-CN" altLang="zh-CN" dirty="0" smtClean="0">
                <a:solidFill>
                  <a:schemeClr val="bg1"/>
                </a:solidFill>
              </a:rPr>
              <a:t>；</a:t>
            </a:r>
            <a:endParaRPr lang="en-US" altLang="zh-CN" dirty="0" smtClean="0">
              <a:solidFill>
                <a:schemeClr val="bg1"/>
              </a:solidFill>
            </a:endParaRPr>
          </a:p>
          <a:p>
            <a:r>
              <a:rPr lang="en-US" altLang="zh-CN" dirty="0" smtClean="0">
                <a:solidFill>
                  <a:schemeClr val="bg1"/>
                </a:solidFill>
              </a:rPr>
              <a:t>	</a:t>
            </a:r>
            <a:r>
              <a:rPr lang="zh-CN" altLang="zh-CN" dirty="0" smtClean="0">
                <a:solidFill>
                  <a:schemeClr val="bg1"/>
                </a:solidFill>
              </a:rPr>
              <a:t>王</a:t>
            </a:r>
            <a:r>
              <a:rPr lang="zh-CN" altLang="zh-CN" dirty="0">
                <a:solidFill>
                  <a:schemeClr val="bg1"/>
                </a:solidFill>
              </a:rPr>
              <a:t>慧洲和赵修宇同学对</a:t>
            </a:r>
            <a:r>
              <a:rPr lang="en-US" altLang="zh-CN" dirty="0">
                <a:solidFill>
                  <a:schemeClr val="bg1"/>
                </a:solidFill>
              </a:rPr>
              <a:t>Linux</a:t>
            </a:r>
            <a:r>
              <a:rPr lang="zh-CN" altLang="zh-CN" dirty="0">
                <a:solidFill>
                  <a:schemeClr val="bg1"/>
                </a:solidFill>
              </a:rPr>
              <a:t>操作系统较为熟悉，可以进行操作系统底层代码的编写</a:t>
            </a:r>
            <a:r>
              <a:rPr lang="zh-CN" altLang="zh-CN" dirty="0" smtClean="0">
                <a:solidFill>
                  <a:schemeClr val="bg1"/>
                </a:solidFill>
              </a:rPr>
              <a:t>；</a:t>
            </a:r>
            <a:endParaRPr lang="en-US" altLang="zh-CN" dirty="0" smtClean="0">
              <a:solidFill>
                <a:schemeClr val="bg1"/>
              </a:solidFill>
            </a:endParaRPr>
          </a:p>
          <a:p>
            <a:r>
              <a:rPr lang="en-US" altLang="zh-CN" dirty="0">
                <a:solidFill>
                  <a:schemeClr val="bg1"/>
                </a:solidFill>
              </a:rPr>
              <a:t>	</a:t>
            </a:r>
            <a:r>
              <a:rPr lang="zh-CN" altLang="zh-CN" dirty="0" smtClean="0">
                <a:solidFill>
                  <a:schemeClr val="bg1"/>
                </a:solidFill>
              </a:rPr>
              <a:t>阿</a:t>
            </a:r>
            <a:r>
              <a:rPr lang="zh-CN" altLang="zh-CN" dirty="0">
                <a:solidFill>
                  <a:schemeClr val="bg1"/>
                </a:solidFill>
              </a:rPr>
              <a:t>卜杜外力·艾尼同学也做过很多开发，擅长前端编写。</a:t>
            </a:r>
            <a:endParaRPr lang="zh-CN" altLang="en-US" dirty="0">
              <a:solidFill>
                <a:schemeClr val="bg1"/>
              </a:solidFill>
            </a:endParaRPr>
          </a:p>
        </p:txBody>
      </p:sp>
    </p:spTree>
    <p:custDataLst>
      <p:tags r:id="rId1"/>
    </p:custDataLst>
    <p:extLst>
      <p:ext uri="{BB962C8B-B14F-4D97-AF65-F5344CB8AC3E}">
        <p14:creationId xmlns:p14="http://schemas.microsoft.com/office/powerpoint/2010/main" val="2144061477"/>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908464"/>
            <a:ext cx="9144000" cy="3295403"/>
          </a:xfrm>
          <a:prstGeom prst="rect">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72"/>
          <p:cNvSpPr>
            <a:spLocks noEditPoints="1"/>
          </p:cNvSpPr>
          <p:nvPr/>
        </p:nvSpPr>
        <p:spPr bwMode="auto">
          <a:xfrm>
            <a:off x="2498472" y="1196658"/>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
        <p:nvSpPr>
          <p:cNvPr id="18" name="Oval 4"/>
          <p:cNvSpPr/>
          <p:nvPr/>
        </p:nvSpPr>
        <p:spPr>
          <a:xfrm>
            <a:off x="3864215" y="1343806"/>
            <a:ext cx="1415570" cy="1415570"/>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chemeClr val="tx1">
                    <a:lumMod val="75000"/>
                  </a:schemeClr>
                </a:solidFill>
                <a:latin typeface="ITC Avant Garde Std Md" panose="020B0602020202020204" pitchFamily="34" charset="0"/>
                <a:ea typeface="造字工房悦圆演示版常规体" pitchFamily="50" charset="-122"/>
              </a:rPr>
              <a:t>04</a:t>
            </a:r>
            <a:endParaRPr lang="id-ID" sz="4800" dirty="0">
              <a:solidFill>
                <a:schemeClr val="tx1">
                  <a:lumMod val="75000"/>
                </a:schemeClr>
              </a:solidFill>
              <a:latin typeface="ITC Avant Garde Std Md" panose="020B0602020202020204" pitchFamily="34" charset="0"/>
              <a:ea typeface="造字工房悦圆演示版常规体" pitchFamily="50" charset="-122"/>
            </a:endParaRPr>
          </a:p>
        </p:txBody>
      </p:sp>
      <p:sp>
        <p:nvSpPr>
          <p:cNvPr id="20" name="AutoShape 2"/>
          <p:cNvSpPr/>
          <p:nvPr/>
        </p:nvSpPr>
        <p:spPr bwMode="auto">
          <a:xfrm>
            <a:off x="2694876" y="2820638"/>
            <a:ext cx="3682786" cy="542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a:defRPr/>
            </a:pPr>
            <a:r>
              <a:rPr lang="zh-CN" altLang="en-US" sz="2400" b="1" dirty="0">
                <a:solidFill>
                  <a:schemeClr val="tx1">
                    <a:lumMod val="75000"/>
                  </a:schemeClr>
                </a:solidFill>
                <a:latin typeface="Raleway Regular"/>
                <a:cs typeface="Raleway Regular"/>
              </a:rPr>
              <a:t>预期</a:t>
            </a:r>
            <a:r>
              <a:rPr lang="zh-CN" altLang="en-US" sz="2400" b="1" dirty="0" smtClean="0">
                <a:solidFill>
                  <a:schemeClr val="tx1">
                    <a:lumMod val="75000"/>
                  </a:schemeClr>
                </a:solidFill>
                <a:latin typeface="Raleway Regular"/>
                <a:cs typeface="Raleway Regular"/>
              </a:rPr>
              <a:t>功能简介</a:t>
            </a:r>
            <a:endParaRPr lang="es-ES" sz="2400" b="1" dirty="0">
              <a:solidFill>
                <a:schemeClr val="tx1">
                  <a:lumMod val="75000"/>
                </a:schemeClr>
              </a:solidFill>
              <a:latin typeface="Raleway Regular"/>
              <a:cs typeface="Raleway Regular"/>
            </a:endParaRPr>
          </a:p>
        </p:txBody>
      </p:sp>
    </p:spTree>
    <p:extLst>
      <p:ext uri="{BB962C8B-B14F-4D97-AF65-F5344CB8AC3E}">
        <p14:creationId xmlns:p14="http://schemas.microsoft.com/office/powerpoint/2010/main" val="57803487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2)">
                                      <p:cBhvr>
                                        <p:cTn id="7" dur="2000"/>
                                        <p:tgtEl>
                                          <p:spTgt spid="18"/>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2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8" grpId="0" animBg="1"/>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矩形 32"/>
          <p:cNvSpPr>
            <a:spLocks noChangeArrowheads="1"/>
          </p:cNvSpPr>
          <p:nvPr/>
        </p:nvSpPr>
        <p:spPr bwMode="auto">
          <a:xfrm>
            <a:off x="425450" y="44450"/>
            <a:ext cx="2247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30000"/>
              </a:lnSpc>
            </a:pPr>
            <a:r>
              <a:rPr lang="en-US" altLang="zh-CN" sz="2800">
                <a:solidFill>
                  <a:srgbClr val="FFFFFF"/>
                </a:solidFill>
                <a:latin typeface="微软雅黑" panose="020B0503020204020204" pitchFamily="34" charset="-122"/>
                <a:sym typeface="黑体" panose="02010609060101010101" pitchFamily="49" charset="-122"/>
              </a:rPr>
              <a:t>PART</a:t>
            </a:r>
            <a:r>
              <a:rPr lang="zh-CN" altLang="en-US" sz="2800">
                <a:solidFill>
                  <a:srgbClr val="FFFFFF"/>
                </a:solidFill>
                <a:latin typeface="微软雅黑" panose="020B0503020204020204" pitchFamily="34" charset="-122"/>
                <a:sym typeface="黑体" panose="02010609060101010101" pitchFamily="49" charset="-122"/>
              </a:rPr>
              <a:t> </a:t>
            </a:r>
            <a:r>
              <a:rPr lang="en-US" altLang="zh-CN" sz="2800">
                <a:solidFill>
                  <a:srgbClr val="FFFFFF"/>
                </a:solidFill>
                <a:latin typeface="微软雅黑" panose="020B0503020204020204" pitchFamily="34" charset="-122"/>
                <a:sym typeface="黑体" panose="02010609060101010101" pitchFamily="49" charset="-122"/>
              </a:rPr>
              <a:t>1</a:t>
            </a:r>
            <a:endParaRPr lang="en-US" altLang="zh-CN" sz="2800">
              <a:solidFill>
                <a:srgbClr val="FFFFFF"/>
              </a:solidFill>
              <a:latin typeface="微软雅黑" panose="020B0503020204020204" pitchFamily="34" charset="-122"/>
            </a:endParaRPr>
          </a:p>
        </p:txBody>
      </p:sp>
      <p:sp>
        <p:nvSpPr>
          <p:cNvPr id="20483" name="文本框 33"/>
          <p:cNvSpPr txBox="1">
            <a:spLocks noChangeArrowheads="1"/>
          </p:cNvSpPr>
          <p:nvPr/>
        </p:nvSpPr>
        <p:spPr bwMode="auto">
          <a:xfrm>
            <a:off x="2673350" y="71438"/>
            <a:ext cx="26987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zh-CN" altLang="en-US" sz="2800">
                <a:solidFill>
                  <a:srgbClr val="FFFFFF"/>
                </a:solidFill>
                <a:latin typeface="微软雅黑" panose="020B0503020204020204" pitchFamily="34" charset="-122"/>
                <a:sym typeface="黑体" panose="02010609060101010101" pitchFamily="49" charset="-122"/>
              </a:rPr>
              <a:t>请输入你的标题</a:t>
            </a:r>
            <a:endParaRPr lang="zh-CN" altLang="en-US" sz="2800">
              <a:latin typeface="微软雅黑" panose="020B0503020204020204" pitchFamily="34" charset="-122"/>
            </a:endParaRPr>
          </a:p>
        </p:txBody>
      </p:sp>
      <p:sp>
        <p:nvSpPr>
          <p:cNvPr id="35" name="矩形 34"/>
          <p:cNvSpPr/>
          <p:nvPr/>
        </p:nvSpPr>
        <p:spPr>
          <a:xfrm>
            <a:off x="2547938" y="0"/>
            <a:ext cx="4684712" cy="7747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grpSp>
        <p:nvGrpSpPr>
          <p:cNvPr id="36" name="组 7"/>
          <p:cNvGrpSpPr/>
          <p:nvPr/>
        </p:nvGrpSpPr>
        <p:grpSpPr>
          <a:xfrm>
            <a:off x="424815" y="0"/>
            <a:ext cx="2248535" cy="773430"/>
            <a:chOff x="782065" y="0"/>
            <a:chExt cx="2248535" cy="1343608"/>
          </a:xfrm>
          <a:solidFill>
            <a:srgbClr val="F5E168"/>
          </a:solidFill>
        </p:grpSpPr>
        <p:sp>
          <p:nvSpPr>
            <p:cNvPr id="37" name="矩形 36"/>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38" name="矩形 37"/>
            <p:cNvSpPr/>
            <p:nvPr/>
          </p:nvSpPr>
          <p:spPr>
            <a:xfrm>
              <a:off x="782065" y="71755"/>
              <a:ext cx="2248535" cy="1038713"/>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2800" noProof="1">
                <a:solidFill>
                  <a:srgbClr val="FFFFFF"/>
                </a:solidFill>
                <a:latin typeface="微软雅黑" panose="020B0503020204020204" pitchFamily="34" charset="-122"/>
                <a:cs typeface="微软雅黑" panose="020B0503020204020204" pitchFamily="34" charset="-122"/>
              </a:endParaRPr>
            </a:p>
          </p:txBody>
        </p:sp>
      </p:grpSp>
      <p:sp>
        <p:nvSpPr>
          <p:cNvPr id="20486" name="文本框 38"/>
          <p:cNvSpPr txBox="1">
            <a:spLocks noChangeArrowheads="1"/>
          </p:cNvSpPr>
          <p:nvPr/>
        </p:nvSpPr>
        <p:spPr bwMode="auto">
          <a:xfrm>
            <a:off x="2584450" y="71438"/>
            <a:ext cx="3724096"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en-US" altLang="zh-CN" sz="2800" dirty="0" smtClean="0">
                <a:solidFill>
                  <a:srgbClr val="FFFFFF"/>
                </a:solidFill>
                <a:latin typeface="微软雅黑" panose="020B0503020204020204" pitchFamily="34" charset="-122"/>
                <a:sym typeface="黑体" panose="02010609060101010101" pitchFamily="49" charset="-122"/>
              </a:rPr>
              <a:t>			</a:t>
            </a:r>
            <a:r>
              <a:rPr lang="zh-CN" altLang="en-US" sz="2800" dirty="0" smtClean="0">
                <a:solidFill>
                  <a:srgbClr val="FFFFFF"/>
                </a:solidFill>
                <a:latin typeface="微软雅黑" panose="020B0503020204020204" pitchFamily="34" charset="-122"/>
                <a:sym typeface="黑体" panose="02010609060101010101" pitchFamily="49" charset="-122"/>
              </a:rPr>
              <a:t>预期功能简介</a:t>
            </a:r>
            <a:endParaRPr lang="zh-CN" altLang="en-US" sz="2800" dirty="0">
              <a:latin typeface="微软雅黑" panose="020B0503020204020204" pitchFamily="34" charset="-122"/>
            </a:endParaRPr>
          </a:p>
        </p:txBody>
      </p:sp>
      <p:sp>
        <p:nvSpPr>
          <p:cNvPr id="5" name="椭圆 4"/>
          <p:cNvSpPr/>
          <p:nvPr/>
        </p:nvSpPr>
        <p:spPr>
          <a:xfrm>
            <a:off x="7665290" y="58723"/>
            <a:ext cx="1131048" cy="1127125"/>
          </a:xfrm>
          <a:prstGeom prst="ellipse">
            <a:avLst/>
          </a:prstGeom>
          <a:solidFill>
            <a:schemeClr val="tx1">
              <a:lumMod val="65000"/>
              <a:lumOff val="3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6" name="椭圆 5"/>
          <p:cNvSpPr/>
          <p:nvPr/>
        </p:nvSpPr>
        <p:spPr>
          <a:xfrm>
            <a:off x="53949" y="953061"/>
            <a:ext cx="1131047" cy="1127124"/>
          </a:xfrm>
          <a:prstGeom prst="ellipse">
            <a:avLst/>
          </a:prstGeom>
          <a:solidFill>
            <a:schemeClr val="tx1">
              <a:lumMod val="50000"/>
              <a:lumOff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7" name="椭圆 6"/>
          <p:cNvSpPr/>
          <p:nvPr/>
        </p:nvSpPr>
        <p:spPr>
          <a:xfrm>
            <a:off x="8391" y="3064713"/>
            <a:ext cx="1129766" cy="1127124"/>
          </a:xfrm>
          <a:prstGeom prst="ellipse">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8" name="椭圆 7"/>
          <p:cNvSpPr/>
          <p:nvPr/>
        </p:nvSpPr>
        <p:spPr>
          <a:xfrm>
            <a:off x="3789599" y="2316404"/>
            <a:ext cx="1129766" cy="1127125"/>
          </a:xfrm>
          <a:prstGeom prst="ellipse">
            <a:avLst/>
          </a:prstGeom>
          <a:solidFill>
            <a:srgbClr val="F5E1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20492" name="文本框 10"/>
          <p:cNvSpPr txBox="1">
            <a:spLocks noChangeArrowheads="1"/>
          </p:cNvSpPr>
          <p:nvPr/>
        </p:nvSpPr>
        <p:spPr bwMode="auto">
          <a:xfrm>
            <a:off x="143587" y="1102833"/>
            <a:ext cx="895359"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4500" dirty="0" smtClean="0">
                <a:solidFill>
                  <a:schemeClr val="bg1"/>
                </a:solidFill>
                <a:latin typeface="微软雅黑" panose="020B0503020204020204" pitchFamily="34" charset="-122"/>
              </a:rPr>
              <a:t>1</a:t>
            </a:r>
            <a:endParaRPr lang="en-US" altLang="zh-CN" sz="4500" dirty="0">
              <a:solidFill>
                <a:schemeClr val="bg1"/>
              </a:solidFill>
              <a:latin typeface="微软雅黑" panose="020B0503020204020204" pitchFamily="34" charset="-122"/>
            </a:endParaRPr>
          </a:p>
        </p:txBody>
      </p:sp>
      <p:sp>
        <p:nvSpPr>
          <p:cNvPr id="20493" name="文本框 11"/>
          <p:cNvSpPr txBox="1">
            <a:spLocks noChangeArrowheads="1"/>
          </p:cNvSpPr>
          <p:nvPr/>
        </p:nvSpPr>
        <p:spPr bwMode="auto">
          <a:xfrm>
            <a:off x="7788701" y="340265"/>
            <a:ext cx="895359"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4500" dirty="0" smtClean="0">
                <a:solidFill>
                  <a:schemeClr val="bg1"/>
                </a:solidFill>
                <a:latin typeface="微软雅黑" panose="020B0503020204020204" pitchFamily="34" charset="-122"/>
              </a:rPr>
              <a:t>2</a:t>
            </a:r>
            <a:endParaRPr lang="en-US" altLang="zh-CN" sz="4500" dirty="0">
              <a:solidFill>
                <a:schemeClr val="bg1"/>
              </a:solidFill>
              <a:latin typeface="微软雅黑" panose="020B0503020204020204" pitchFamily="34" charset="-122"/>
            </a:endParaRPr>
          </a:p>
        </p:txBody>
      </p:sp>
      <p:sp>
        <p:nvSpPr>
          <p:cNvPr id="20494" name="文本框 12"/>
          <p:cNvSpPr txBox="1">
            <a:spLocks noChangeArrowheads="1"/>
          </p:cNvSpPr>
          <p:nvPr/>
        </p:nvSpPr>
        <p:spPr bwMode="auto">
          <a:xfrm>
            <a:off x="143587" y="3235860"/>
            <a:ext cx="89664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4500" dirty="0" smtClean="0">
                <a:solidFill>
                  <a:schemeClr val="bg1"/>
                </a:solidFill>
                <a:latin typeface="微软雅黑" panose="020B0503020204020204" pitchFamily="34" charset="-122"/>
              </a:rPr>
              <a:t>3</a:t>
            </a:r>
            <a:endParaRPr lang="en-US" altLang="zh-CN" sz="4500" dirty="0">
              <a:solidFill>
                <a:schemeClr val="bg1"/>
              </a:solidFill>
              <a:latin typeface="微软雅黑" panose="020B0503020204020204" pitchFamily="34" charset="-122"/>
            </a:endParaRPr>
          </a:p>
        </p:txBody>
      </p:sp>
      <p:sp>
        <p:nvSpPr>
          <p:cNvPr id="20495" name="文本框 13"/>
          <p:cNvSpPr txBox="1">
            <a:spLocks noChangeArrowheads="1"/>
          </p:cNvSpPr>
          <p:nvPr/>
        </p:nvSpPr>
        <p:spPr bwMode="auto">
          <a:xfrm>
            <a:off x="3906162" y="2487551"/>
            <a:ext cx="89664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4500" dirty="0" smtClean="0">
                <a:solidFill>
                  <a:srgbClr val="65686A"/>
                </a:solidFill>
                <a:latin typeface="微软雅黑" panose="020B0503020204020204" pitchFamily="34" charset="-122"/>
              </a:rPr>
              <a:t>4</a:t>
            </a:r>
            <a:endParaRPr lang="zh-CN" altLang="en-US" sz="4500" dirty="0">
              <a:solidFill>
                <a:srgbClr val="65686A"/>
              </a:solidFill>
              <a:latin typeface="微软雅黑" panose="020B0503020204020204" pitchFamily="34" charset="-122"/>
            </a:endParaRPr>
          </a:p>
        </p:txBody>
      </p:sp>
      <p:cxnSp>
        <p:nvCxnSpPr>
          <p:cNvPr id="28" name="直接连接符 27"/>
          <p:cNvCxnSpPr/>
          <p:nvPr/>
        </p:nvCxnSpPr>
        <p:spPr>
          <a:xfrm>
            <a:off x="1456373" y="1019162"/>
            <a:ext cx="0" cy="1231913"/>
          </a:xfrm>
          <a:prstGeom prst="line">
            <a:avLst/>
          </a:prstGeom>
          <a:ln w="28575">
            <a:solidFill>
              <a:srgbClr val="F5E168">
                <a:alpha val="80000"/>
              </a:srgb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254720" y="2863100"/>
            <a:ext cx="23910" cy="2059420"/>
          </a:xfrm>
          <a:prstGeom prst="line">
            <a:avLst/>
          </a:prstGeom>
          <a:ln w="28575">
            <a:solidFill>
              <a:srgbClr val="F5E168">
                <a:alpha val="80000"/>
              </a:srgbClr>
            </a:solidFill>
          </a:ln>
        </p:spPr>
        <p:style>
          <a:lnRef idx="1">
            <a:schemeClr val="accent1"/>
          </a:lnRef>
          <a:fillRef idx="0">
            <a:schemeClr val="accent1"/>
          </a:fillRef>
          <a:effectRef idx="0">
            <a:schemeClr val="accent1"/>
          </a:effectRef>
          <a:fontRef idx="minor">
            <a:schemeClr val="tx1"/>
          </a:fontRef>
        </p:style>
      </p:cxnSp>
      <p:grpSp>
        <p:nvGrpSpPr>
          <p:cNvPr id="20504" name="组合 20"/>
          <p:cNvGrpSpPr>
            <a:grpSpLocks/>
          </p:cNvGrpSpPr>
          <p:nvPr/>
        </p:nvGrpSpPr>
        <p:grpSpPr bwMode="auto">
          <a:xfrm>
            <a:off x="1276668" y="912495"/>
            <a:ext cx="7766050" cy="4087495"/>
            <a:chOff x="2137" y="1293"/>
            <a:chExt cx="12230" cy="6437"/>
          </a:xfrm>
        </p:grpSpPr>
        <p:sp>
          <p:nvSpPr>
            <p:cNvPr id="49" name="文本框 48"/>
            <p:cNvSpPr txBox="1"/>
            <p:nvPr/>
          </p:nvSpPr>
          <p:spPr>
            <a:xfrm>
              <a:off x="2420" y="1293"/>
              <a:ext cx="3022" cy="2108"/>
            </a:xfrm>
            <a:prstGeom prst="rect">
              <a:avLst/>
            </a:prstGeom>
            <a:noFill/>
            <a:ln>
              <a:noFill/>
            </a:ln>
          </p:spPr>
          <p:txBody>
            <a:bodyPr wrap="square">
              <a:spAutoFit/>
            </a:bodyPr>
            <a:lstStyle/>
            <a:p>
              <a:pPr eaLnBrk="1" fontAlgn="auto" hangingPunct="1">
                <a:lnSpc>
                  <a:spcPct val="150000"/>
                </a:lnSpc>
                <a:defRPr/>
              </a:pPr>
              <a:r>
                <a:rPr lang="zh-CN" altLang="zh-CN" dirty="0"/>
                <a:t>实现基于用户特征提取的操作系统安全机</a:t>
              </a:r>
              <a:r>
                <a:rPr lang="zh-CN" altLang="zh-CN" dirty="0" smtClean="0"/>
                <a:t>制</a:t>
              </a:r>
              <a:endParaRPr lang="zh-CN" altLang="en-US" sz="1200" noProof="1">
                <a:latin typeface="微软雅黑" panose="020B0503020204020204" pitchFamily="34" charset="-122"/>
                <a:ea typeface="+mn-ea"/>
                <a:cs typeface="微软雅黑" panose="020B0503020204020204" pitchFamily="34" charset="-122"/>
              </a:endParaRPr>
            </a:p>
          </p:txBody>
        </p:sp>
        <p:sp>
          <p:nvSpPr>
            <p:cNvPr id="9" name="文本框 8"/>
            <p:cNvSpPr txBox="1"/>
            <p:nvPr/>
          </p:nvSpPr>
          <p:spPr>
            <a:xfrm>
              <a:off x="8307" y="1709"/>
              <a:ext cx="6060" cy="1377"/>
            </a:xfrm>
            <a:prstGeom prst="rect">
              <a:avLst/>
            </a:prstGeom>
            <a:noFill/>
            <a:ln>
              <a:noFill/>
            </a:ln>
          </p:spPr>
          <p:txBody>
            <a:bodyPr wrap="square">
              <a:spAutoFit/>
            </a:bodyPr>
            <a:lstStyle/>
            <a:p>
              <a:pPr eaLnBrk="1" fontAlgn="auto" hangingPunct="1">
                <a:lnSpc>
                  <a:spcPct val="150000"/>
                </a:lnSpc>
                <a:defRPr/>
              </a:pPr>
              <a:r>
                <a:rPr lang="zh-CN" altLang="zh-CN" dirty="0"/>
                <a:t>此操作系统安全机制嵌入到操作系统启动进程之中，对用户不可见</a:t>
              </a:r>
              <a:endParaRPr lang="zh-CN" altLang="en-US" sz="1200" noProof="1">
                <a:latin typeface="微软雅黑" panose="020B0503020204020204" pitchFamily="34" charset="-122"/>
                <a:ea typeface="+mn-ea"/>
                <a:cs typeface="微软雅黑" panose="020B0503020204020204" pitchFamily="34" charset="-122"/>
              </a:endParaRPr>
            </a:p>
          </p:txBody>
        </p:sp>
        <p:sp>
          <p:nvSpPr>
            <p:cNvPr id="18" name="文本框 17"/>
            <p:cNvSpPr txBox="1"/>
            <p:nvPr/>
          </p:nvSpPr>
          <p:spPr>
            <a:xfrm>
              <a:off x="2137" y="4191"/>
              <a:ext cx="3538" cy="3417"/>
            </a:xfrm>
            <a:prstGeom prst="rect">
              <a:avLst/>
            </a:prstGeom>
            <a:noFill/>
            <a:ln>
              <a:noFill/>
            </a:ln>
          </p:spPr>
          <p:txBody>
            <a:bodyPr wrap="square">
              <a:spAutoFit/>
            </a:bodyPr>
            <a:lstStyle/>
            <a:p>
              <a:pPr eaLnBrk="1" fontAlgn="auto" hangingPunct="1">
                <a:lnSpc>
                  <a:spcPct val="150000"/>
                </a:lnSpc>
                <a:defRPr/>
              </a:pPr>
              <a:r>
                <a:rPr lang="zh-CN" altLang="zh-CN" dirty="0"/>
                <a:t>可根据用户操作系统使用之后，对用户特征进行提取，并训练出相应的模型，用以用户身份的识别。</a:t>
              </a:r>
              <a:endParaRPr lang="zh-CN" altLang="en-US" sz="1200" noProof="1">
                <a:latin typeface="微软雅黑" panose="020B0503020204020204" pitchFamily="34" charset="-122"/>
                <a:ea typeface="+mn-ea"/>
                <a:cs typeface="微软雅黑" panose="020B0503020204020204" pitchFamily="34" charset="-122"/>
              </a:endParaRPr>
            </a:p>
          </p:txBody>
        </p:sp>
        <p:sp>
          <p:nvSpPr>
            <p:cNvPr id="20" name="文本框 19"/>
            <p:cNvSpPr txBox="1"/>
            <p:nvPr/>
          </p:nvSpPr>
          <p:spPr>
            <a:xfrm>
              <a:off x="7874" y="3573"/>
              <a:ext cx="6335" cy="4157"/>
            </a:xfrm>
            <a:prstGeom prst="rect">
              <a:avLst/>
            </a:prstGeom>
            <a:noFill/>
            <a:ln>
              <a:noFill/>
            </a:ln>
          </p:spPr>
          <p:txBody>
            <a:bodyPr wrap="square">
              <a:spAutoFit/>
            </a:bodyPr>
            <a:lstStyle/>
            <a:p>
              <a:pPr eaLnBrk="1" fontAlgn="auto" hangingPunct="1">
                <a:lnSpc>
                  <a:spcPct val="150000"/>
                </a:lnSpc>
                <a:defRPr/>
              </a:pPr>
              <a:r>
                <a:rPr lang="zh-CN" altLang="zh-CN" sz="1400" dirty="0"/>
                <a:t>用户特征提取完成之后，当下一个用户再次使用该电脑上的操作系统时，进入新用户特征提取阶段：对此用户的个人习惯进行提取并通过以生成的模型进行用户行为分析</a:t>
              </a:r>
              <a:r>
                <a:rPr lang="zh-CN" altLang="zh-CN" sz="1400" dirty="0" smtClean="0"/>
                <a:t>。</a:t>
              </a:r>
              <a:endParaRPr lang="en-US" altLang="zh-CN" sz="1400" dirty="0" smtClean="0"/>
            </a:p>
            <a:p>
              <a:pPr eaLnBrk="1" fontAlgn="auto" hangingPunct="1">
                <a:lnSpc>
                  <a:spcPct val="150000"/>
                </a:lnSpc>
                <a:defRPr/>
              </a:pPr>
              <a:r>
                <a:rPr lang="zh-CN" altLang="zh-CN" sz="1400" dirty="0" smtClean="0"/>
                <a:t>若</a:t>
              </a:r>
              <a:r>
                <a:rPr lang="zh-CN" altLang="zh-CN" sz="1400" dirty="0"/>
                <a:t>分析结果为电脑拥有者，则将新用户特征提取阶段提取到的新特征加入到原模型中，更新原模型；若分析结果不为电脑的拥有者，则将操作系统进入锁死状态，通过手机信息验证解锁。</a:t>
              </a:r>
              <a:endParaRPr lang="zh-CN" altLang="en-US" sz="1050" noProof="1">
                <a:latin typeface="微软雅黑" panose="020B0503020204020204" pitchFamily="34" charset="-122"/>
                <a:ea typeface="+mn-ea"/>
                <a:cs typeface="微软雅黑" panose="020B0503020204020204" pitchFamily="34" charset="-122"/>
              </a:endParaRPr>
            </a:p>
          </p:txBody>
        </p:sp>
      </p:grpSp>
      <p:cxnSp>
        <p:nvCxnSpPr>
          <p:cNvPr id="34" name="直接连接符 33"/>
          <p:cNvCxnSpPr/>
          <p:nvPr/>
        </p:nvCxnSpPr>
        <p:spPr>
          <a:xfrm>
            <a:off x="5194618" y="1198011"/>
            <a:ext cx="0" cy="853039"/>
          </a:xfrm>
          <a:prstGeom prst="line">
            <a:avLst/>
          </a:prstGeom>
          <a:ln w="28575">
            <a:solidFill>
              <a:srgbClr val="F5E168">
                <a:alpha val="80000"/>
              </a:srgb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4890294" y="2349856"/>
            <a:ext cx="23910" cy="2572664"/>
          </a:xfrm>
          <a:prstGeom prst="line">
            <a:avLst/>
          </a:prstGeom>
          <a:ln w="28575">
            <a:solidFill>
              <a:srgbClr val="F5E168">
                <a:alpha val="80000"/>
              </a:srgbClr>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908464"/>
            <a:ext cx="9144000" cy="3295403"/>
          </a:xfrm>
          <a:prstGeom prst="rect">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72"/>
          <p:cNvSpPr>
            <a:spLocks noEditPoints="1"/>
          </p:cNvSpPr>
          <p:nvPr/>
        </p:nvSpPr>
        <p:spPr bwMode="auto">
          <a:xfrm>
            <a:off x="2498472" y="1196658"/>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
        <p:nvSpPr>
          <p:cNvPr id="18" name="Oval 4"/>
          <p:cNvSpPr/>
          <p:nvPr/>
        </p:nvSpPr>
        <p:spPr>
          <a:xfrm>
            <a:off x="3864215" y="1343806"/>
            <a:ext cx="1415570" cy="1415570"/>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chemeClr val="tx1">
                    <a:lumMod val="75000"/>
                  </a:schemeClr>
                </a:solidFill>
                <a:latin typeface="ITC Avant Garde Std Md" panose="020B0602020202020204" pitchFamily="34" charset="0"/>
                <a:ea typeface="造字工房悦圆演示版常规体" pitchFamily="50" charset="-122"/>
              </a:rPr>
              <a:t>05</a:t>
            </a:r>
            <a:endParaRPr lang="id-ID" sz="4800" dirty="0">
              <a:solidFill>
                <a:schemeClr val="tx1">
                  <a:lumMod val="75000"/>
                </a:schemeClr>
              </a:solidFill>
              <a:latin typeface="ITC Avant Garde Std Md" panose="020B0602020202020204" pitchFamily="34" charset="0"/>
              <a:ea typeface="造字工房悦圆演示版常规体" pitchFamily="50" charset="-122"/>
            </a:endParaRPr>
          </a:p>
        </p:txBody>
      </p:sp>
      <p:sp>
        <p:nvSpPr>
          <p:cNvPr id="20" name="AutoShape 2"/>
          <p:cNvSpPr/>
          <p:nvPr/>
        </p:nvSpPr>
        <p:spPr bwMode="auto">
          <a:xfrm>
            <a:off x="2694876" y="2820638"/>
            <a:ext cx="3682786" cy="542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a:defRPr/>
            </a:pPr>
            <a:r>
              <a:rPr lang="zh-CN" altLang="en-US" sz="2400" b="1" dirty="0">
                <a:solidFill>
                  <a:schemeClr val="tx1">
                    <a:lumMod val="75000"/>
                  </a:schemeClr>
                </a:solidFill>
                <a:latin typeface="Raleway Regular"/>
                <a:cs typeface="Raleway Regular"/>
              </a:rPr>
              <a:t>用</a:t>
            </a:r>
            <a:r>
              <a:rPr lang="zh-CN" altLang="en-US" sz="2400" b="1" dirty="0" smtClean="0">
                <a:solidFill>
                  <a:schemeClr val="tx1">
                    <a:lumMod val="75000"/>
                  </a:schemeClr>
                </a:solidFill>
                <a:latin typeface="Raleway Regular"/>
                <a:cs typeface="Raleway Regular"/>
              </a:rPr>
              <a:t>到的操作系统知识</a:t>
            </a:r>
            <a:endParaRPr lang="es-ES" sz="2400" b="1" dirty="0">
              <a:solidFill>
                <a:schemeClr val="tx1">
                  <a:lumMod val="75000"/>
                </a:schemeClr>
              </a:solidFill>
              <a:latin typeface="Raleway Regular"/>
              <a:cs typeface="Raleway Regular"/>
            </a:endParaRPr>
          </a:p>
        </p:txBody>
      </p:sp>
    </p:spTree>
    <p:extLst>
      <p:ext uri="{BB962C8B-B14F-4D97-AF65-F5344CB8AC3E}">
        <p14:creationId xmlns:p14="http://schemas.microsoft.com/office/powerpoint/2010/main" val="28251068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2)">
                                      <p:cBhvr>
                                        <p:cTn id="7" dur="2000"/>
                                        <p:tgtEl>
                                          <p:spTgt spid="18"/>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2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8" grpId="0" animBg="1"/>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6" name="矩形 55"/>
          <p:cNvSpPr/>
          <p:nvPr/>
        </p:nvSpPr>
        <p:spPr>
          <a:xfrm>
            <a:off x="0" y="908464"/>
            <a:ext cx="3914775" cy="3295403"/>
          </a:xfrm>
          <a:prstGeom prst="rect">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Oval 4"/>
          <p:cNvSpPr/>
          <p:nvPr/>
        </p:nvSpPr>
        <p:spPr>
          <a:xfrm>
            <a:off x="937520" y="1466741"/>
            <a:ext cx="2178848" cy="2178848"/>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400" dirty="0">
              <a:latin typeface="造字工房悦圆演示版常规体" pitchFamily="50" charset="-122"/>
              <a:ea typeface="造字工房悦圆演示版常规体" pitchFamily="50" charset="-122"/>
            </a:endParaRPr>
          </a:p>
        </p:txBody>
      </p:sp>
      <p:sp>
        <p:nvSpPr>
          <p:cNvPr id="59" name="Freeform 72"/>
          <p:cNvSpPr>
            <a:spLocks noEditPoints="1"/>
          </p:cNvSpPr>
          <p:nvPr/>
        </p:nvSpPr>
        <p:spPr bwMode="auto">
          <a:xfrm>
            <a:off x="254038" y="1241189"/>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
        <p:nvSpPr>
          <p:cNvPr id="47" name="TextBox 13"/>
          <p:cNvSpPr txBox="1"/>
          <p:nvPr/>
        </p:nvSpPr>
        <p:spPr>
          <a:xfrm>
            <a:off x="1842213" y="2298014"/>
            <a:ext cx="184731" cy="646331"/>
          </a:xfrm>
          <a:prstGeom prst="rect">
            <a:avLst/>
          </a:prstGeom>
          <a:noFill/>
        </p:spPr>
        <p:txBody>
          <a:bodyPr wrap="none" rtlCol="0">
            <a:spAutoFit/>
          </a:bodyPr>
          <a:lstStyle/>
          <a:p>
            <a:pPr algn="ctr"/>
            <a:endParaRPr lang="id-ID" sz="3600" b="1" spc="225" dirty="0">
              <a:solidFill>
                <a:schemeClr val="bg1"/>
              </a:solidFill>
              <a:latin typeface="Chiller" panose="04020404031007020602" pitchFamily="82" charset="0"/>
            </a:endParaRPr>
          </a:p>
        </p:txBody>
      </p:sp>
      <p:sp>
        <p:nvSpPr>
          <p:cNvPr id="57" name="TextBox 1"/>
          <p:cNvSpPr txBox="1"/>
          <p:nvPr/>
        </p:nvSpPr>
        <p:spPr>
          <a:xfrm>
            <a:off x="1106724" y="1951765"/>
            <a:ext cx="1840440" cy="715581"/>
          </a:xfrm>
          <a:prstGeom prst="rect">
            <a:avLst/>
          </a:prstGeom>
          <a:noFill/>
        </p:spPr>
        <p:txBody>
          <a:bodyPr wrap="square" rtlCol="0">
            <a:spAutoFit/>
          </a:bodyPr>
          <a:lstStyle/>
          <a:p>
            <a:pPr algn="ctr"/>
            <a:r>
              <a:rPr lang="zh-CN" altLang="en-US" sz="4050" b="1" dirty="0">
                <a:solidFill>
                  <a:schemeClr val="tx1">
                    <a:lumMod val="75000"/>
                  </a:schemeClr>
                </a:solidFill>
                <a:latin typeface="+mn-ea"/>
              </a:rPr>
              <a:t>目录</a:t>
            </a:r>
            <a:endParaRPr lang="en-US" altLang="zh-CN" sz="4050" b="1" dirty="0">
              <a:solidFill>
                <a:schemeClr val="tx1">
                  <a:lumMod val="75000"/>
                </a:schemeClr>
              </a:solidFill>
              <a:latin typeface="+mn-ea"/>
            </a:endParaRPr>
          </a:p>
        </p:txBody>
      </p:sp>
      <p:sp>
        <p:nvSpPr>
          <p:cNvPr id="58" name="矩形 57"/>
          <p:cNvSpPr/>
          <p:nvPr/>
        </p:nvSpPr>
        <p:spPr>
          <a:xfrm>
            <a:off x="1091126" y="2606290"/>
            <a:ext cx="1914563" cy="507831"/>
          </a:xfrm>
          <a:prstGeom prst="rect">
            <a:avLst/>
          </a:prstGeom>
        </p:spPr>
        <p:txBody>
          <a:bodyPr wrap="none">
            <a:spAutoFit/>
          </a:bodyPr>
          <a:lstStyle/>
          <a:p>
            <a:pPr algn="ctr"/>
            <a:r>
              <a:rPr lang="en-US" altLang="zh-CN" sz="2700" b="1" dirty="0">
                <a:solidFill>
                  <a:schemeClr val="tx1">
                    <a:lumMod val="75000"/>
                  </a:schemeClr>
                </a:solidFill>
                <a:latin typeface="+mn-ea"/>
              </a:rPr>
              <a:t>CONTENT</a:t>
            </a:r>
          </a:p>
        </p:txBody>
      </p:sp>
      <p:grpSp>
        <p:nvGrpSpPr>
          <p:cNvPr id="42" name="组合 41"/>
          <p:cNvGrpSpPr/>
          <p:nvPr/>
        </p:nvGrpSpPr>
        <p:grpSpPr>
          <a:xfrm>
            <a:off x="4364525" y="992030"/>
            <a:ext cx="420308" cy="400110"/>
            <a:chOff x="4883212" y="1193637"/>
            <a:chExt cx="420308" cy="400110"/>
          </a:xfrm>
          <a:effectLst>
            <a:outerShdw blurRad="50800" dist="38100" dir="5400000" algn="t" rotWithShape="0">
              <a:prstClr val="black">
                <a:alpha val="40000"/>
              </a:prstClr>
            </a:outerShdw>
          </a:effectLst>
        </p:grpSpPr>
        <p:sp>
          <p:nvSpPr>
            <p:cNvPr id="81" name="椭圆 80"/>
            <p:cNvSpPr/>
            <p:nvPr/>
          </p:nvSpPr>
          <p:spPr>
            <a:xfrm>
              <a:off x="4893861" y="1194187"/>
              <a:ext cx="399011" cy="39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75000"/>
                  </a:schemeClr>
                </a:solidFill>
                <a:effectLst/>
                <a:uLnTx/>
                <a:uFillTx/>
                <a:latin typeface="+mn-lt"/>
                <a:ea typeface="+mn-ea"/>
                <a:cs typeface="+mn-cs"/>
              </a:endParaRPr>
            </a:p>
          </p:txBody>
        </p:sp>
        <p:sp>
          <p:nvSpPr>
            <p:cNvPr id="82" name="文本框 13"/>
            <p:cNvSpPr txBox="1"/>
            <p:nvPr/>
          </p:nvSpPr>
          <p:spPr>
            <a:xfrm>
              <a:off x="4883212" y="1193637"/>
              <a:ext cx="420308" cy="400110"/>
            </a:xfrm>
            <a:prstGeom prst="rect">
              <a:avLst/>
            </a:prstGeom>
            <a:noFill/>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lumMod val="75000"/>
                    </a:schemeClr>
                  </a:solidFill>
                  <a:effectLst/>
                  <a:uLnTx/>
                  <a:uFillTx/>
                  <a:latin typeface="Impact" panose="020B0806030902050204" pitchFamily="34" charset="0"/>
                  <a:ea typeface="Impact Label" panose="02000000000000000000" pitchFamily="2" charset="0"/>
                  <a:cs typeface="+mn-cs"/>
                </a:rPr>
                <a:t>01</a:t>
              </a:r>
              <a:endParaRPr kumimoji="0" lang="zh-CN" altLang="en-US" sz="2000" b="0" i="0" u="none" strike="noStrike" kern="1200" cap="none" spc="0" normalizeH="0" baseline="0" noProof="0" dirty="0">
                <a:ln>
                  <a:noFill/>
                </a:ln>
                <a:solidFill>
                  <a:schemeClr val="tx1">
                    <a:lumMod val="75000"/>
                  </a:schemeClr>
                </a:solidFill>
                <a:effectLst/>
                <a:uLnTx/>
                <a:uFillTx/>
                <a:latin typeface="Impact" panose="020B0806030902050204" pitchFamily="34" charset="0"/>
                <a:ea typeface="Impact Label" panose="02000000000000000000" pitchFamily="2" charset="0"/>
                <a:cs typeface="+mn-cs"/>
              </a:endParaRPr>
            </a:p>
          </p:txBody>
        </p:sp>
      </p:grpSp>
      <p:grpSp>
        <p:nvGrpSpPr>
          <p:cNvPr id="43" name="组合 42"/>
          <p:cNvGrpSpPr/>
          <p:nvPr/>
        </p:nvGrpSpPr>
        <p:grpSpPr>
          <a:xfrm>
            <a:off x="4349828" y="1892458"/>
            <a:ext cx="450850" cy="400050"/>
            <a:chOff x="4883212" y="1193637"/>
            <a:chExt cx="450764" cy="400110"/>
          </a:xfrm>
        </p:grpSpPr>
        <p:sp>
          <p:nvSpPr>
            <p:cNvPr id="79" name="椭圆 78"/>
            <p:cNvSpPr/>
            <p:nvPr/>
          </p:nvSpPr>
          <p:spPr>
            <a:xfrm>
              <a:off x="4894322" y="1193637"/>
              <a:ext cx="398387" cy="40011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75000"/>
                  </a:schemeClr>
                </a:solidFill>
                <a:effectLst/>
                <a:uLnTx/>
                <a:uFillTx/>
                <a:latin typeface="+mn-lt"/>
                <a:ea typeface="+mn-ea"/>
                <a:cs typeface="+mn-cs"/>
              </a:endParaRPr>
            </a:p>
          </p:txBody>
        </p:sp>
        <p:sp>
          <p:nvSpPr>
            <p:cNvPr id="80" name="文本框 16"/>
            <p:cNvSpPr txBox="1"/>
            <p:nvPr/>
          </p:nvSpPr>
          <p:spPr>
            <a:xfrm>
              <a:off x="4883212" y="1193637"/>
              <a:ext cx="450764" cy="400110"/>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eaLnBrk="1" hangingPunct="1"/>
              <a:r>
                <a:rPr lang="en-US" altLang="zh-CN" sz="2000" dirty="0">
                  <a:solidFill>
                    <a:schemeClr val="tx1">
                      <a:lumMod val="75000"/>
                    </a:schemeClr>
                  </a:solidFill>
                  <a:latin typeface="Impact" panose="020B0806030902050204" pitchFamily="34" charset="0"/>
                  <a:ea typeface="宋体" panose="02010600030101010101" pitchFamily="2" charset="-122"/>
                </a:rPr>
                <a:t>02</a:t>
              </a:r>
              <a:endParaRPr lang="zh-CN" altLang="en-US" sz="2000" dirty="0">
                <a:solidFill>
                  <a:schemeClr val="tx1">
                    <a:lumMod val="75000"/>
                  </a:schemeClr>
                </a:solidFill>
                <a:latin typeface="Impact" panose="020B0806030902050204" pitchFamily="34" charset="0"/>
                <a:ea typeface="宋体" panose="02010600030101010101" pitchFamily="2" charset="-122"/>
              </a:endParaRPr>
            </a:p>
          </p:txBody>
        </p:sp>
      </p:grpSp>
      <p:grpSp>
        <p:nvGrpSpPr>
          <p:cNvPr id="50" name="组合 49"/>
          <p:cNvGrpSpPr/>
          <p:nvPr/>
        </p:nvGrpSpPr>
        <p:grpSpPr>
          <a:xfrm>
            <a:off x="4345289" y="2794128"/>
            <a:ext cx="458780" cy="400110"/>
            <a:chOff x="4883212" y="1193637"/>
            <a:chExt cx="458780" cy="400110"/>
          </a:xfrm>
          <a:effectLst>
            <a:outerShdw blurRad="50800" dist="38100" dir="5400000" algn="t" rotWithShape="0">
              <a:prstClr val="black">
                <a:alpha val="40000"/>
              </a:prstClr>
            </a:outerShdw>
          </a:effectLst>
        </p:grpSpPr>
        <p:sp>
          <p:nvSpPr>
            <p:cNvPr id="77" name="椭圆 76"/>
            <p:cNvSpPr/>
            <p:nvPr/>
          </p:nvSpPr>
          <p:spPr>
            <a:xfrm>
              <a:off x="4893861" y="1194187"/>
              <a:ext cx="399011" cy="39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75000"/>
                  </a:schemeClr>
                </a:solidFill>
                <a:effectLst/>
                <a:uLnTx/>
                <a:uFillTx/>
                <a:latin typeface="+mn-lt"/>
                <a:ea typeface="+mn-ea"/>
                <a:cs typeface="+mn-cs"/>
              </a:endParaRPr>
            </a:p>
          </p:txBody>
        </p:sp>
        <p:sp>
          <p:nvSpPr>
            <p:cNvPr id="78" name="文本框 19"/>
            <p:cNvSpPr txBox="1"/>
            <p:nvPr/>
          </p:nvSpPr>
          <p:spPr>
            <a:xfrm>
              <a:off x="4883212" y="1193637"/>
              <a:ext cx="458780" cy="400110"/>
            </a:xfrm>
            <a:prstGeom prst="rect">
              <a:avLst/>
            </a:prstGeom>
            <a:noFill/>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chemeClr val="tx1">
                      <a:lumMod val="75000"/>
                    </a:schemeClr>
                  </a:solidFill>
                  <a:effectLst/>
                  <a:uLnTx/>
                  <a:uFillTx/>
                  <a:latin typeface="Impact" panose="020B0806030902050204" pitchFamily="34" charset="0"/>
                  <a:ea typeface="Impact Label" panose="02000000000000000000" pitchFamily="2" charset="0"/>
                  <a:cs typeface="+mn-cs"/>
                </a:rPr>
                <a:t>03</a:t>
              </a:r>
              <a:endParaRPr kumimoji="0" lang="zh-CN" altLang="en-US" sz="2000" b="0" i="0" u="none" strike="noStrike" kern="1200" cap="none" spc="0" normalizeH="0" baseline="0" noProof="0">
                <a:ln>
                  <a:noFill/>
                </a:ln>
                <a:solidFill>
                  <a:schemeClr val="tx1">
                    <a:lumMod val="75000"/>
                  </a:schemeClr>
                </a:solidFill>
                <a:effectLst/>
                <a:uLnTx/>
                <a:uFillTx/>
                <a:latin typeface="Impact" panose="020B0806030902050204" pitchFamily="34" charset="0"/>
                <a:ea typeface="Impact Label" panose="02000000000000000000" pitchFamily="2" charset="0"/>
                <a:cs typeface="+mn-cs"/>
              </a:endParaRPr>
            </a:p>
          </p:txBody>
        </p:sp>
      </p:grpSp>
      <p:grpSp>
        <p:nvGrpSpPr>
          <p:cNvPr id="51" name="组合 50"/>
          <p:cNvGrpSpPr/>
          <p:nvPr/>
        </p:nvGrpSpPr>
        <p:grpSpPr>
          <a:xfrm>
            <a:off x="4349297" y="3695177"/>
            <a:ext cx="450764" cy="400110"/>
            <a:chOff x="4883212" y="1193637"/>
            <a:chExt cx="450764" cy="400110"/>
          </a:xfrm>
          <a:effectLst>
            <a:outerShdw blurRad="50800" dist="38100" dir="5400000" algn="t" rotWithShape="0">
              <a:prstClr val="black">
                <a:alpha val="40000"/>
              </a:prstClr>
            </a:outerShdw>
          </a:effectLst>
        </p:grpSpPr>
        <p:sp>
          <p:nvSpPr>
            <p:cNvPr id="75" name="椭圆 74"/>
            <p:cNvSpPr/>
            <p:nvPr/>
          </p:nvSpPr>
          <p:spPr>
            <a:xfrm>
              <a:off x="4893861" y="1194187"/>
              <a:ext cx="399011" cy="39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75000"/>
                  </a:schemeClr>
                </a:solidFill>
                <a:effectLst/>
                <a:uLnTx/>
                <a:uFillTx/>
                <a:latin typeface="+mn-lt"/>
                <a:ea typeface="+mn-ea"/>
                <a:cs typeface="+mn-cs"/>
              </a:endParaRPr>
            </a:p>
          </p:txBody>
        </p:sp>
        <p:sp>
          <p:nvSpPr>
            <p:cNvPr id="76" name="文本框 22"/>
            <p:cNvSpPr txBox="1"/>
            <p:nvPr/>
          </p:nvSpPr>
          <p:spPr>
            <a:xfrm>
              <a:off x="4883212" y="1193637"/>
              <a:ext cx="450764" cy="400110"/>
            </a:xfrm>
            <a:prstGeom prst="rect">
              <a:avLst/>
            </a:prstGeom>
            <a:noFill/>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lumMod val="75000"/>
                    </a:schemeClr>
                  </a:solidFill>
                  <a:effectLst/>
                  <a:uLnTx/>
                  <a:uFillTx/>
                  <a:latin typeface="Impact" panose="020B0806030902050204" pitchFamily="34" charset="0"/>
                  <a:ea typeface="Impact Label" panose="02000000000000000000" pitchFamily="2" charset="0"/>
                  <a:cs typeface="+mn-cs"/>
                </a:rPr>
                <a:t>04</a:t>
              </a:r>
              <a:endParaRPr kumimoji="0" lang="zh-CN" altLang="en-US" sz="2000" b="0" i="0" u="none" strike="noStrike" kern="1200" cap="none" spc="0" normalizeH="0" baseline="0" noProof="0" dirty="0">
                <a:ln>
                  <a:noFill/>
                </a:ln>
                <a:solidFill>
                  <a:schemeClr val="tx1">
                    <a:lumMod val="75000"/>
                  </a:schemeClr>
                </a:solidFill>
                <a:effectLst/>
                <a:uLnTx/>
                <a:uFillTx/>
                <a:latin typeface="Impact" panose="020B0806030902050204" pitchFamily="34" charset="0"/>
                <a:ea typeface="Impact Label" panose="02000000000000000000" pitchFamily="2" charset="0"/>
                <a:cs typeface="+mn-cs"/>
              </a:endParaRPr>
            </a:p>
          </p:txBody>
        </p:sp>
      </p:grpSp>
      <p:sp>
        <p:nvSpPr>
          <p:cNvPr id="67" name="矩形 66"/>
          <p:cNvSpPr/>
          <p:nvPr/>
        </p:nvSpPr>
        <p:spPr>
          <a:xfrm>
            <a:off x="4993369" y="1260633"/>
            <a:ext cx="4398281" cy="253916"/>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fontAlgn="auto">
              <a:spcBef>
                <a:spcPts val="0"/>
              </a:spcBef>
              <a:spcAft>
                <a:spcPts val="0"/>
              </a:spcAft>
              <a:defRPr/>
            </a:pPr>
            <a:r>
              <a:rPr lang="en-US" altLang="zh-CN" sz="1050" dirty="0">
                <a:solidFill>
                  <a:schemeClr val="bg1"/>
                </a:solidFill>
                <a:latin typeface="Arial" panose="020B0604020202020204" pitchFamily="34" charset="0"/>
                <a:cs typeface="Arial" panose="020B0604020202020204" pitchFamily="34" charset="0"/>
              </a:rPr>
              <a:t>Project title and introduction</a:t>
            </a:r>
            <a:endParaRPr kumimoji="0" lang="zh-CN" altLang="en-US"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68" name="矩形 67"/>
          <p:cNvSpPr/>
          <p:nvPr/>
        </p:nvSpPr>
        <p:spPr>
          <a:xfrm>
            <a:off x="4993369" y="2168683"/>
            <a:ext cx="4398281" cy="253916"/>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fontAlgn="auto">
              <a:spcBef>
                <a:spcPts val="0"/>
              </a:spcBef>
              <a:spcAft>
                <a:spcPts val="0"/>
              </a:spcAft>
              <a:defRPr/>
            </a:pPr>
            <a:r>
              <a:rPr lang="en-US" altLang="zh-CN" sz="1050" dirty="0">
                <a:solidFill>
                  <a:schemeClr val="bg1"/>
                </a:solidFill>
                <a:latin typeface="Arial" panose="020B0604020202020204" pitchFamily="34" charset="0"/>
                <a:cs typeface="Arial" panose="020B0604020202020204" pitchFamily="34" charset="0"/>
              </a:rPr>
              <a:t>The significance and purpose of the </a:t>
            </a:r>
            <a:r>
              <a:rPr lang="en-US" altLang="zh-CN" sz="1050" dirty="0" smtClean="0">
                <a:solidFill>
                  <a:schemeClr val="bg1"/>
                </a:solidFill>
                <a:latin typeface="Arial" panose="020B0604020202020204" pitchFamily="34" charset="0"/>
                <a:cs typeface="Arial" panose="020B0604020202020204" pitchFamily="34" charset="0"/>
              </a:rPr>
              <a:t>project</a:t>
            </a:r>
            <a:endParaRPr kumimoji="0" lang="zh-CN" altLang="en-US"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69" name="矩形 68"/>
          <p:cNvSpPr/>
          <p:nvPr/>
        </p:nvSpPr>
        <p:spPr>
          <a:xfrm>
            <a:off x="4993369" y="3076733"/>
            <a:ext cx="4398281" cy="253916"/>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fontAlgn="auto">
              <a:spcBef>
                <a:spcPts val="0"/>
              </a:spcBef>
              <a:spcAft>
                <a:spcPts val="0"/>
              </a:spcAft>
              <a:defRPr/>
            </a:pPr>
            <a:r>
              <a:rPr lang="en-US" altLang="zh-CN" sz="1050" dirty="0">
                <a:solidFill>
                  <a:schemeClr val="bg1"/>
                </a:solidFill>
                <a:latin typeface="Arial" panose="020B0604020202020204" pitchFamily="34" charset="0"/>
                <a:cs typeface="Arial" panose="020B0604020202020204" pitchFamily="34" charset="0"/>
              </a:rPr>
              <a:t>Feasibility analysis of the </a:t>
            </a:r>
            <a:r>
              <a:rPr lang="en-US" altLang="zh-CN" sz="1050" dirty="0" smtClean="0">
                <a:solidFill>
                  <a:schemeClr val="bg1"/>
                </a:solidFill>
                <a:latin typeface="Arial" panose="020B0604020202020204" pitchFamily="34" charset="0"/>
                <a:cs typeface="Arial" panose="020B0604020202020204" pitchFamily="34" charset="0"/>
              </a:rPr>
              <a:t>project</a:t>
            </a:r>
            <a:endParaRPr kumimoji="0" lang="zh-CN" altLang="en-US"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70" name="矩形 69"/>
          <p:cNvSpPr/>
          <p:nvPr/>
        </p:nvSpPr>
        <p:spPr>
          <a:xfrm>
            <a:off x="4993369" y="3984783"/>
            <a:ext cx="4398281" cy="253916"/>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fontAlgn="auto">
              <a:spcBef>
                <a:spcPts val="0"/>
              </a:spcBef>
              <a:spcAft>
                <a:spcPts val="0"/>
              </a:spcAft>
              <a:defRPr/>
            </a:pPr>
            <a:r>
              <a:rPr lang="en-US" altLang="zh-CN" sz="1050" dirty="0">
                <a:solidFill>
                  <a:schemeClr val="bg1"/>
                </a:solidFill>
                <a:latin typeface="Arial" panose="020B0604020202020204" pitchFamily="34" charset="0"/>
                <a:cs typeface="Arial" panose="020B0604020202020204" pitchFamily="34" charset="0"/>
              </a:rPr>
              <a:t>Expected function profile</a:t>
            </a:r>
            <a:endParaRPr kumimoji="0" lang="zh-CN" altLang="en-US"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71" name="文本框 8"/>
          <p:cNvSpPr txBox="1"/>
          <p:nvPr/>
        </p:nvSpPr>
        <p:spPr>
          <a:xfrm>
            <a:off x="5006069" y="933608"/>
            <a:ext cx="1620957" cy="338554"/>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eaLnBrk="1" hangingPunct="1"/>
            <a:r>
              <a:rPr lang="zh-CN" altLang="en-US" sz="1600" b="1" dirty="0" smtClean="0">
                <a:solidFill>
                  <a:srgbClr val="F3E483"/>
                </a:solidFill>
                <a:latin typeface="微软雅黑" panose="020B0503020204020204" pitchFamily="34" charset="-122"/>
                <a:ea typeface="微软雅黑" panose="020B0503020204020204" pitchFamily="34" charset="-122"/>
              </a:rPr>
              <a:t>课题名称及简介</a:t>
            </a:r>
            <a:endParaRPr lang="zh-CN" altLang="en-US" sz="1600" b="1" dirty="0">
              <a:solidFill>
                <a:srgbClr val="F3E483"/>
              </a:solidFill>
              <a:latin typeface="微软雅黑" panose="020B0503020204020204" pitchFamily="34" charset="-122"/>
              <a:ea typeface="微软雅黑" panose="020B0503020204020204" pitchFamily="34" charset="-122"/>
            </a:endParaRPr>
          </a:p>
        </p:txBody>
      </p:sp>
      <p:sp>
        <p:nvSpPr>
          <p:cNvPr id="72" name="文本框 8"/>
          <p:cNvSpPr txBox="1"/>
          <p:nvPr/>
        </p:nvSpPr>
        <p:spPr>
          <a:xfrm>
            <a:off x="4971144" y="1841658"/>
            <a:ext cx="2236510" cy="338554"/>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a:r>
              <a:rPr lang="zh-CN" altLang="en-US" sz="1600" b="1" dirty="0" smtClean="0">
                <a:solidFill>
                  <a:srgbClr val="F3E483"/>
                </a:solidFill>
                <a:latin typeface="微软雅黑" panose="020B0503020204020204" pitchFamily="34" charset="-122"/>
                <a:ea typeface="微软雅黑" panose="020B0503020204020204" pitchFamily="34" charset="-122"/>
              </a:rPr>
              <a:t>课题研究的意义和目的</a:t>
            </a:r>
            <a:endParaRPr lang="zh-CN" altLang="en-US" sz="1600" b="1" dirty="0">
              <a:solidFill>
                <a:srgbClr val="F3E483"/>
              </a:solidFill>
              <a:latin typeface="微软雅黑" panose="020B0503020204020204" pitchFamily="34" charset="-122"/>
              <a:ea typeface="微软雅黑" panose="020B0503020204020204" pitchFamily="34" charset="-122"/>
            </a:endParaRPr>
          </a:p>
        </p:txBody>
      </p:sp>
      <p:sp>
        <p:nvSpPr>
          <p:cNvPr id="73" name="文本框 8"/>
          <p:cNvSpPr txBox="1"/>
          <p:nvPr/>
        </p:nvSpPr>
        <p:spPr>
          <a:xfrm>
            <a:off x="4982257" y="2743358"/>
            <a:ext cx="1826141" cy="338554"/>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a:r>
              <a:rPr lang="zh-CN" altLang="en-US" sz="1600" b="1" dirty="0" smtClean="0">
                <a:solidFill>
                  <a:srgbClr val="F3E483"/>
                </a:solidFill>
                <a:latin typeface="微软雅黑" panose="020B0503020204020204" pitchFamily="34" charset="-122"/>
                <a:ea typeface="微软雅黑" panose="020B0503020204020204" pitchFamily="34" charset="-122"/>
              </a:rPr>
              <a:t>课题的可行性分析</a:t>
            </a:r>
            <a:endParaRPr lang="zh-CN" altLang="en-US" sz="1600" b="1" dirty="0">
              <a:solidFill>
                <a:srgbClr val="F3E483"/>
              </a:solidFill>
              <a:latin typeface="微软雅黑" panose="020B0503020204020204" pitchFamily="34" charset="-122"/>
              <a:ea typeface="微软雅黑" panose="020B0503020204020204" pitchFamily="34" charset="-122"/>
            </a:endParaRPr>
          </a:p>
        </p:txBody>
      </p:sp>
      <p:sp>
        <p:nvSpPr>
          <p:cNvPr id="74" name="文本框 8"/>
          <p:cNvSpPr txBox="1"/>
          <p:nvPr/>
        </p:nvSpPr>
        <p:spPr>
          <a:xfrm>
            <a:off x="4964794" y="3624421"/>
            <a:ext cx="1415772" cy="338554"/>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a:r>
              <a:rPr lang="zh-CN" altLang="en-US" sz="1600" b="1" dirty="0" smtClean="0">
                <a:solidFill>
                  <a:srgbClr val="F3E483"/>
                </a:solidFill>
                <a:latin typeface="微软雅黑" panose="020B0503020204020204" pitchFamily="34" charset="-122"/>
                <a:ea typeface="微软雅黑" panose="020B0503020204020204" pitchFamily="34" charset="-122"/>
              </a:rPr>
              <a:t>预期功能简介</a:t>
            </a:r>
            <a:endParaRPr lang="zh-CN" altLang="en-US" sz="1600" b="1" dirty="0">
              <a:solidFill>
                <a:srgbClr val="F3E48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11613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750"/>
                                        <p:tgtEl>
                                          <p:spTgt spid="59"/>
                                        </p:tgtEl>
                                      </p:cBhvr>
                                    </p:animEffect>
                                  </p:childTnLst>
                                </p:cTn>
                              </p:par>
                            </p:childTnLst>
                          </p:cTn>
                        </p:par>
                        <p:par>
                          <p:cTn id="12" fill="hold">
                            <p:stCondLst>
                              <p:cond delay="1500"/>
                            </p:stCondLst>
                            <p:childTnLst>
                              <p:par>
                                <p:cTn id="13" presetID="21" presetClass="entr" presetSubtype="2" fill="hold" grpId="0"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heel(2)">
                                      <p:cBhvr>
                                        <p:cTn id="15" dur="2000"/>
                                        <p:tgtEl>
                                          <p:spTgt spid="66"/>
                                        </p:tgtEl>
                                      </p:cBhvr>
                                    </p:animEffect>
                                  </p:childTnLst>
                                </p:cTn>
                              </p:par>
                            </p:childTnLst>
                          </p:cTn>
                        </p:par>
                        <p:par>
                          <p:cTn id="16" fill="hold">
                            <p:stCondLst>
                              <p:cond delay="3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6" grpId="0" animBg="1"/>
      <p:bldP spid="59" grpId="0" animBg="1"/>
      <p:bldP spid="57" grpId="0"/>
      <p:bldP spid="58" grpId="0"/>
    </p:bld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6388" name="组合 44"/>
          <p:cNvGrpSpPr>
            <a:grpSpLocks/>
          </p:cNvGrpSpPr>
          <p:nvPr/>
        </p:nvGrpSpPr>
        <p:grpSpPr bwMode="auto">
          <a:xfrm>
            <a:off x="5034803" y="989013"/>
            <a:ext cx="1644650" cy="2857500"/>
            <a:chOff x="11192" y="1458"/>
            <a:chExt cx="2590" cy="4500"/>
          </a:xfrm>
        </p:grpSpPr>
        <p:sp>
          <p:nvSpPr>
            <p:cNvPr id="17" name="矩形 16"/>
            <p:cNvSpPr/>
            <p:nvPr/>
          </p:nvSpPr>
          <p:spPr>
            <a:xfrm>
              <a:off x="11192" y="1558"/>
              <a:ext cx="2590" cy="4400"/>
            </a:xfrm>
            <a:prstGeom prst="rect">
              <a:avLst/>
            </a:prstGeom>
            <a:solidFill>
              <a:srgbClr val="404040"/>
            </a:solidFill>
            <a:ln>
              <a:noFill/>
            </a:ln>
            <a:effectLst>
              <a:outerShdw blurRad="63500" sx="102000" sy="102000" algn="ctr" rotWithShape="0">
                <a:schemeClr val="tx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latin typeface="微软雅黑" panose="020B0503020204020204" pitchFamily="34" charset="-122"/>
                <a:cs typeface="微软雅黑" panose="020B0503020204020204" pitchFamily="34" charset="-122"/>
              </a:endParaRPr>
            </a:p>
          </p:txBody>
        </p:sp>
        <p:grpSp>
          <p:nvGrpSpPr>
            <p:cNvPr id="18" name="组合 73"/>
            <p:cNvGrpSpPr/>
            <p:nvPr/>
          </p:nvGrpSpPr>
          <p:grpSpPr>
            <a:xfrm>
              <a:off x="11192" y="1458"/>
              <a:ext cx="2590" cy="2380"/>
              <a:chOff x="1219200" y="1651000"/>
              <a:chExt cx="1644650" cy="1511300"/>
            </a:xfrm>
            <a:blipFill dpi="0" rotWithShape="1">
              <a:blip r:embed="rId4"/>
              <a:srcRect/>
              <a:stretch>
                <a:fillRect l="-3000" t="-47000" r="-38000" b="-7000"/>
              </a:stretch>
            </a:blipFill>
          </p:grpSpPr>
          <p:sp>
            <p:nvSpPr>
              <p:cNvPr id="19" name="矩形 18"/>
              <p:cNvSpPr/>
              <p:nvPr/>
            </p:nvSpPr>
            <p:spPr>
              <a:xfrm>
                <a:off x="1219200" y="1651000"/>
                <a:ext cx="1644650" cy="1028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latin typeface="微软雅黑" panose="020B0503020204020204" pitchFamily="34" charset="-122"/>
                  <a:cs typeface="微软雅黑" panose="020B0503020204020204" pitchFamily="34" charset="-122"/>
                </a:endParaRPr>
              </a:p>
            </p:txBody>
          </p:sp>
          <p:sp>
            <p:nvSpPr>
              <p:cNvPr id="20" name="直角三角形 19"/>
              <p:cNvSpPr/>
              <p:nvPr/>
            </p:nvSpPr>
            <p:spPr>
              <a:xfrm flipH="1" flipV="1">
                <a:off x="1219200" y="2679700"/>
                <a:ext cx="1644650" cy="4826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latin typeface="微软雅黑" panose="020B0503020204020204" pitchFamily="34" charset="-122"/>
                  <a:cs typeface="微软雅黑" panose="020B0503020204020204" pitchFamily="34" charset="-122"/>
                </a:endParaRPr>
              </a:p>
            </p:txBody>
          </p:sp>
        </p:grpSp>
      </p:grpSp>
      <p:sp>
        <p:nvSpPr>
          <p:cNvPr id="16391" name="矩形 29"/>
          <p:cNvSpPr>
            <a:spLocks noChangeArrowheads="1"/>
          </p:cNvSpPr>
          <p:nvPr/>
        </p:nvSpPr>
        <p:spPr bwMode="auto">
          <a:xfrm>
            <a:off x="425450" y="44450"/>
            <a:ext cx="2247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30000"/>
              </a:lnSpc>
            </a:pPr>
            <a:r>
              <a:rPr lang="en-US" altLang="zh-CN" sz="2800">
                <a:solidFill>
                  <a:srgbClr val="FFFFFF"/>
                </a:solidFill>
                <a:latin typeface="微软雅黑" panose="020B0503020204020204" pitchFamily="34" charset="-122"/>
                <a:sym typeface="黑体" panose="02010609060101010101" pitchFamily="49" charset="-122"/>
              </a:rPr>
              <a:t>PART</a:t>
            </a:r>
            <a:r>
              <a:rPr lang="zh-CN" altLang="en-US" sz="2800">
                <a:solidFill>
                  <a:srgbClr val="FFFFFF"/>
                </a:solidFill>
                <a:latin typeface="微软雅黑" panose="020B0503020204020204" pitchFamily="34" charset="-122"/>
                <a:sym typeface="黑体" panose="02010609060101010101" pitchFamily="49" charset="-122"/>
              </a:rPr>
              <a:t> </a:t>
            </a:r>
            <a:r>
              <a:rPr lang="en-US" altLang="zh-CN" sz="2800">
                <a:solidFill>
                  <a:srgbClr val="FFFFFF"/>
                </a:solidFill>
                <a:latin typeface="微软雅黑" panose="020B0503020204020204" pitchFamily="34" charset="-122"/>
                <a:sym typeface="黑体" panose="02010609060101010101" pitchFamily="49" charset="-122"/>
              </a:rPr>
              <a:t>1</a:t>
            </a:r>
            <a:endParaRPr lang="en-US" altLang="zh-CN" sz="2800">
              <a:solidFill>
                <a:srgbClr val="FFFFFF"/>
              </a:solidFill>
              <a:latin typeface="微软雅黑" panose="020B0503020204020204" pitchFamily="34" charset="-122"/>
            </a:endParaRPr>
          </a:p>
        </p:txBody>
      </p:sp>
      <p:sp>
        <p:nvSpPr>
          <p:cNvPr id="16392" name="文本框 30"/>
          <p:cNvSpPr txBox="1">
            <a:spLocks noChangeArrowheads="1"/>
          </p:cNvSpPr>
          <p:nvPr/>
        </p:nvSpPr>
        <p:spPr bwMode="auto">
          <a:xfrm>
            <a:off x="2673350" y="71438"/>
            <a:ext cx="269875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zh-CN" altLang="en-US" sz="2800">
                <a:solidFill>
                  <a:srgbClr val="FFFFFF"/>
                </a:solidFill>
                <a:latin typeface="微软雅黑" panose="020B0503020204020204" pitchFamily="34" charset="-122"/>
                <a:sym typeface="黑体" panose="02010609060101010101" pitchFamily="49" charset="-122"/>
              </a:rPr>
              <a:t>请输入你的标题</a:t>
            </a:r>
            <a:endParaRPr lang="zh-CN" altLang="en-US" sz="2800">
              <a:latin typeface="微软雅黑" panose="020B0503020204020204" pitchFamily="34" charset="-122"/>
            </a:endParaRPr>
          </a:p>
        </p:txBody>
      </p:sp>
      <p:sp>
        <p:nvSpPr>
          <p:cNvPr id="32" name="矩形 31"/>
          <p:cNvSpPr/>
          <p:nvPr/>
        </p:nvSpPr>
        <p:spPr>
          <a:xfrm>
            <a:off x="2547938" y="0"/>
            <a:ext cx="4684712" cy="7747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grpSp>
        <p:nvGrpSpPr>
          <p:cNvPr id="33" name="组 7"/>
          <p:cNvGrpSpPr/>
          <p:nvPr/>
        </p:nvGrpSpPr>
        <p:grpSpPr>
          <a:xfrm>
            <a:off x="424815" y="0"/>
            <a:ext cx="2248535" cy="773430"/>
            <a:chOff x="782065" y="0"/>
            <a:chExt cx="2248535" cy="1343608"/>
          </a:xfrm>
          <a:solidFill>
            <a:srgbClr val="F5E168"/>
          </a:solidFill>
        </p:grpSpPr>
        <p:sp>
          <p:nvSpPr>
            <p:cNvPr id="34" name="矩形 33"/>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35" name="矩形 34"/>
            <p:cNvSpPr/>
            <p:nvPr/>
          </p:nvSpPr>
          <p:spPr>
            <a:xfrm>
              <a:off x="782065" y="71755"/>
              <a:ext cx="2248535" cy="1038713"/>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2800" noProof="1">
                <a:solidFill>
                  <a:srgbClr val="FFFFFF"/>
                </a:solidFill>
                <a:latin typeface="微软雅黑" panose="020B0503020204020204" pitchFamily="34" charset="-122"/>
                <a:cs typeface="微软雅黑" panose="020B0503020204020204" pitchFamily="34" charset="-122"/>
              </a:endParaRPr>
            </a:p>
          </p:txBody>
        </p:sp>
      </p:grpSp>
      <p:sp>
        <p:nvSpPr>
          <p:cNvPr id="16395" name="文本框 35"/>
          <p:cNvSpPr txBox="1">
            <a:spLocks noChangeArrowheads="1"/>
          </p:cNvSpPr>
          <p:nvPr/>
        </p:nvSpPr>
        <p:spPr bwMode="auto">
          <a:xfrm>
            <a:off x="3124190" y="71438"/>
            <a:ext cx="3416320"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zh-CN" altLang="en-US" sz="2800" dirty="0" smtClean="0">
                <a:solidFill>
                  <a:srgbClr val="FFFFFF"/>
                </a:solidFill>
                <a:latin typeface="微软雅黑" panose="020B0503020204020204" pitchFamily="34" charset="-122"/>
                <a:sym typeface="黑体" panose="02010609060101010101" pitchFamily="49" charset="-122"/>
              </a:rPr>
              <a:t>用到的操</a:t>
            </a:r>
            <a:r>
              <a:rPr lang="zh-CN" altLang="en-US" sz="2800" dirty="0">
                <a:solidFill>
                  <a:srgbClr val="FFFFFF"/>
                </a:solidFill>
                <a:latin typeface="微软雅黑" panose="020B0503020204020204" pitchFamily="34" charset="-122"/>
                <a:sym typeface="黑体" panose="02010609060101010101" pitchFamily="49" charset="-122"/>
              </a:rPr>
              <a:t>作系</a:t>
            </a:r>
            <a:r>
              <a:rPr lang="zh-CN" altLang="en-US" sz="2800" dirty="0" smtClean="0">
                <a:solidFill>
                  <a:srgbClr val="FFFFFF"/>
                </a:solidFill>
                <a:latin typeface="微软雅黑" panose="020B0503020204020204" pitchFamily="34" charset="-122"/>
                <a:sym typeface="黑体" panose="02010609060101010101" pitchFamily="49" charset="-122"/>
              </a:rPr>
              <a:t>统知识</a:t>
            </a:r>
            <a:endParaRPr lang="zh-CN" altLang="en-US" sz="2800" dirty="0">
              <a:latin typeface="微软雅黑" panose="020B0503020204020204" pitchFamily="34" charset="-122"/>
            </a:endParaRPr>
          </a:p>
        </p:txBody>
      </p:sp>
      <p:grpSp>
        <p:nvGrpSpPr>
          <p:cNvPr id="16396" name="组 24"/>
          <p:cNvGrpSpPr>
            <a:grpSpLocks/>
          </p:cNvGrpSpPr>
          <p:nvPr/>
        </p:nvGrpSpPr>
        <p:grpSpPr bwMode="auto">
          <a:xfrm>
            <a:off x="903287" y="989013"/>
            <a:ext cx="2068512" cy="2794000"/>
            <a:chOff x="2796900" y="952670"/>
            <a:chExt cx="2067784" cy="2794294"/>
          </a:xfrm>
        </p:grpSpPr>
        <p:sp>
          <p:nvSpPr>
            <p:cNvPr id="38" name="矩形 37"/>
            <p:cNvSpPr/>
            <p:nvPr/>
          </p:nvSpPr>
          <p:spPr>
            <a:xfrm>
              <a:off x="2796900" y="952670"/>
              <a:ext cx="1645657" cy="2794294"/>
            </a:xfrm>
            <a:prstGeom prst="rect">
              <a:avLst/>
            </a:prstGeom>
            <a:solidFill>
              <a:srgbClr val="404040"/>
            </a:solidFill>
            <a:ln>
              <a:noFill/>
            </a:ln>
            <a:effectLst>
              <a:outerShdw blurRad="63500" sx="102000" sy="102000" algn="ctr" rotWithShape="0">
                <a:schemeClr val="tx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latin typeface="微软雅黑" panose="020B0503020204020204" pitchFamily="34" charset="-122"/>
                <a:cs typeface="微软雅黑" panose="020B0503020204020204" pitchFamily="34" charset="-122"/>
              </a:endParaRPr>
            </a:p>
          </p:txBody>
        </p:sp>
        <p:sp>
          <p:nvSpPr>
            <p:cNvPr id="40" name="任意多边形 39"/>
            <p:cNvSpPr/>
            <p:nvPr/>
          </p:nvSpPr>
          <p:spPr>
            <a:xfrm>
              <a:off x="2796900" y="952670"/>
              <a:ext cx="1645657" cy="1532098"/>
            </a:xfrm>
            <a:custGeom>
              <a:avLst/>
              <a:gdLst>
                <a:gd name="connsiteX0" fmla="*/ 0 w 2590"/>
                <a:gd name="connsiteY0" fmla="*/ 0 h 2412"/>
                <a:gd name="connsiteX1" fmla="*/ 2590 w 2590"/>
                <a:gd name="connsiteY1" fmla="*/ 0 h 2412"/>
                <a:gd name="connsiteX2" fmla="*/ 2549 w 2590"/>
                <a:gd name="connsiteY2" fmla="*/ 2412 h 2412"/>
                <a:gd name="connsiteX3" fmla="*/ 0 w 2590"/>
                <a:gd name="connsiteY3" fmla="*/ 1620 h 2412"/>
                <a:gd name="connsiteX4" fmla="*/ 0 w 2590"/>
                <a:gd name="connsiteY4" fmla="*/ 0 h 2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 h="2412">
                  <a:moveTo>
                    <a:pt x="0" y="0"/>
                  </a:moveTo>
                  <a:lnTo>
                    <a:pt x="2590" y="0"/>
                  </a:lnTo>
                  <a:cubicBezTo>
                    <a:pt x="2576" y="804"/>
                    <a:pt x="2617" y="1480"/>
                    <a:pt x="2549" y="2412"/>
                  </a:cubicBezTo>
                  <a:lnTo>
                    <a:pt x="0" y="1620"/>
                  </a:lnTo>
                  <a:lnTo>
                    <a:pt x="0" y="0"/>
                  </a:lnTo>
                  <a:close/>
                </a:path>
              </a:pathLst>
            </a:cu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latin typeface="微软雅黑" panose="020B0503020204020204" pitchFamily="34" charset="-122"/>
                <a:cs typeface="微软雅黑" panose="020B0503020204020204" pitchFamily="34" charset="-122"/>
              </a:endParaRPr>
            </a:p>
          </p:txBody>
        </p:sp>
        <p:sp>
          <p:nvSpPr>
            <p:cNvPr id="16403" name="文本框 6"/>
            <p:cNvSpPr txBox="1">
              <a:spLocks noChangeArrowheads="1"/>
            </p:cNvSpPr>
            <p:nvPr/>
          </p:nvSpPr>
          <p:spPr bwMode="auto">
            <a:xfrm>
              <a:off x="3061919" y="2612919"/>
              <a:ext cx="1802765" cy="1005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defTabSz="914400" eaLnBrk="1" hangingPunct="1">
                <a:lnSpc>
                  <a:spcPct val="130000"/>
                </a:lnSpc>
              </a:pPr>
              <a:r>
                <a:rPr lang="zh-CN" altLang="en-US" sz="2400" dirty="0" smtClean="0">
                  <a:solidFill>
                    <a:schemeClr val="bg1"/>
                  </a:solidFill>
                  <a:latin typeface="微软雅黑" panose="020B0503020204020204" pitchFamily="34" charset="-122"/>
                </a:rPr>
                <a:t>多进程</a:t>
              </a:r>
              <a:endParaRPr lang="en-US" altLang="zh-CN" sz="2400" dirty="0" smtClean="0">
                <a:solidFill>
                  <a:schemeClr val="bg1"/>
                </a:solidFill>
                <a:latin typeface="微软雅黑" panose="020B0503020204020204" pitchFamily="34" charset="-122"/>
              </a:endParaRPr>
            </a:p>
            <a:p>
              <a:pPr defTabSz="914400" eaLnBrk="1" hangingPunct="1">
                <a:lnSpc>
                  <a:spcPct val="130000"/>
                </a:lnSpc>
              </a:pPr>
              <a:r>
                <a:rPr lang="zh-CN" altLang="en-US" sz="2400" dirty="0">
                  <a:solidFill>
                    <a:schemeClr val="bg1"/>
                  </a:solidFill>
                  <a:latin typeface="微软雅黑" panose="020B0503020204020204" pitchFamily="34" charset="-122"/>
                </a:rPr>
                <a:t>多线程</a:t>
              </a:r>
            </a:p>
          </p:txBody>
        </p:sp>
      </p:grpSp>
      <p:sp>
        <p:nvSpPr>
          <p:cNvPr id="16399" name="文本框 6"/>
          <p:cNvSpPr txBox="1">
            <a:spLocks noChangeArrowheads="1"/>
          </p:cNvSpPr>
          <p:nvPr/>
        </p:nvSpPr>
        <p:spPr bwMode="auto">
          <a:xfrm>
            <a:off x="5372100" y="2670519"/>
            <a:ext cx="1989138" cy="100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defTabSz="914400" eaLnBrk="1" hangingPunct="1">
              <a:lnSpc>
                <a:spcPct val="130000"/>
              </a:lnSpc>
            </a:pPr>
            <a:r>
              <a:rPr lang="zh-CN" altLang="en-US" sz="2400" dirty="0" smtClean="0">
                <a:solidFill>
                  <a:schemeClr val="bg1"/>
                </a:solidFill>
                <a:latin typeface="微软雅黑" panose="020B0503020204020204" pitchFamily="34" charset="-122"/>
                <a:sym typeface="+mn-ea"/>
              </a:rPr>
              <a:t>进程间</a:t>
            </a:r>
            <a:endParaRPr lang="en-US" altLang="zh-CN" sz="2400" dirty="0" smtClean="0">
              <a:solidFill>
                <a:schemeClr val="bg1"/>
              </a:solidFill>
              <a:latin typeface="微软雅黑" panose="020B0503020204020204" pitchFamily="34" charset="-122"/>
              <a:sym typeface="+mn-ea"/>
            </a:endParaRPr>
          </a:p>
          <a:p>
            <a:pPr defTabSz="914400" eaLnBrk="1" hangingPunct="1">
              <a:lnSpc>
                <a:spcPct val="130000"/>
              </a:lnSpc>
            </a:pPr>
            <a:r>
              <a:rPr lang="zh-CN" altLang="en-US" sz="2400" dirty="0" smtClean="0">
                <a:solidFill>
                  <a:schemeClr val="bg1"/>
                </a:solidFill>
                <a:latin typeface="微软雅黑" panose="020B0503020204020204" pitchFamily="34" charset="-122"/>
                <a:sym typeface="+mn-ea"/>
              </a:rPr>
              <a:t>通信</a:t>
            </a:r>
            <a:endParaRPr lang="zh-CN" altLang="en-US" sz="2400" dirty="0">
              <a:solidFill>
                <a:schemeClr val="bg1"/>
              </a:solidFill>
              <a:latin typeface="微软雅黑" panose="020B0503020204020204" pitchFamily="34" charset="-122"/>
            </a:endParaRPr>
          </a:p>
        </p:txBody>
      </p:sp>
    </p:spTree>
    <p:custDataLst>
      <p:tags r:id="rId1"/>
    </p:custData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908464"/>
            <a:ext cx="9144000" cy="3295403"/>
          </a:xfrm>
          <a:prstGeom prst="rect">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72"/>
          <p:cNvSpPr>
            <a:spLocks noEditPoints="1"/>
          </p:cNvSpPr>
          <p:nvPr/>
        </p:nvSpPr>
        <p:spPr bwMode="auto">
          <a:xfrm>
            <a:off x="2498472" y="1196658"/>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
        <p:nvSpPr>
          <p:cNvPr id="18" name="Oval 4"/>
          <p:cNvSpPr/>
          <p:nvPr/>
        </p:nvSpPr>
        <p:spPr>
          <a:xfrm>
            <a:off x="3864215" y="1343806"/>
            <a:ext cx="1415570" cy="1415570"/>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chemeClr val="tx1">
                    <a:lumMod val="75000"/>
                  </a:schemeClr>
                </a:solidFill>
                <a:latin typeface="ITC Avant Garde Std Md" panose="020B0602020202020204" pitchFamily="34" charset="0"/>
                <a:ea typeface="造字工房悦圆演示版常规体" pitchFamily="50" charset="-122"/>
              </a:rPr>
              <a:t>06</a:t>
            </a:r>
            <a:endParaRPr lang="id-ID" sz="4800" dirty="0">
              <a:solidFill>
                <a:schemeClr val="tx1">
                  <a:lumMod val="75000"/>
                </a:schemeClr>
              </a:solidFill>
              <a:latin typeface="ITC Avant Garde Std Md" panose="020B0602020202020204" pitchFamily="34" charset="0"/>
              <a:ea typeface="造字工房悦圆演示版常规体" pitchFamily="50" charset="-122"/>
            </a:endParaRPr>
          </a:p>
        </p:txBody>
      </p:sp>
      <p:sp>
        <p:nvSpPr>
          <p:cNvPr id="20" name="AutoShape 2"/>
          <p:cNvSpPr/>
          <p:nvPr/>
        </p:nvSpPr>
        <p:spPr bwMode="auto">
          <a:xfrm>
            <a:off x="2694876" y="2820638"/>
            <a:ext cx="3682786" cy="542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a:defRPr/>
            </a:pPr>
            <a:r>
              <a:rPr lang="zh-CN" altLang="en-US" sz="2400" b="1" dirty="0" smtClean="0">
                <a:solidFill>
                  <a:schemeClr val="tx1">
                    <a:lumMod val="75000"/>
                  </a:schemeClr>
                </a:solidFill>
                <a:latin typeface="Raleway Regular"/>
                <a:cs typeface="Raleway Regular"/>
              </a:rPr>
              <a:t>开发进度计划</a:t>
            </a:r>
            <a:endParaRPr lang="es-ES" sz="2400" b="1" dirty="0">
              <a:solidFill>
                <a:schemeClr val="tx1">
                  <a:lumMod val="75000"/>
                </a:schemeClr>
              </a:solidFill>
              <a:latin typeface="Raleway Regular"/>
              <a:cs typeface="Raleway Regular"/>
            </a:endParaRPr>
          </a:p>
        </p:txBody>
      </p:sp>
    </p:spTree>
    <p:extLst>
      <p:ext uri="{BB962C8B-B14F-4D97-AF65-F5344CB8AC3E}">
        <p14:creationId xmlns:p14="http://schemas.microsoft.com/office/powerpoint/2010/main" val="40010777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2)">
                                      <p:cBhvr>
                                        <p:cTn id="7" dur="2000"/>
                                        <p:tgtEl>
                                          <p:spTgt spid="18"/>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2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8" grpId="0" animBg="1"/>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32"/>
          <p:cNvSpPr>
            <a:spLocks noChangeArrowheads="1"/>
          </p:cNvSpPr>
          <p:nvPr/>
        </p:nvSpPr>
        <p:spPr bwMode="auto">
          <a:xfrm>
            <a:off x="425450" y="44450"/>
            <a:ext cx="2247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30000"/>
              </a:lnSpc>
            </a:pPr>
            <a:r>
              <a:rPr lang="en-US" altLang="zh-CN" sz="2800">
                <a:solidFill>
                  <a:srgbClr val="FFFFFF"/>
                </a:solidFill>
                <a:latin typeface="微软雅黑" panose="020B0503020204020204" pitchFamily="34" charset="-122"/>
                <a:sym typeface="黑体" panose="02010609060101010101" pitchFamily="49" charset="-122"/>
              </a:rPr>
              <a:t>PART</a:t>
            </a:r>
            <a:r>
              <a:rPr lang="zh-CN" altLang="en-US" sz="2800">
                <a:solidFill>
                  <a:srgbClr val="FFFFFF"/>
                </a:solidFill>
                <a:latin typeface="微软雅黑" panose="020B0503020204020204" pitchFamily="34" charset="-122"/>
                <a:sym typeface="黑体" panose="02010609060101010101" pitchFamily="49" charset="-122"/>
              </a:rPr>
              <a:t> </a:t>
            </a:r>
            <a:r>
              <a:rPr lang="en-US" altLang="zh-CN" sz="2800">
                <a:solidFill>
                  <a:srgbClr val="FFFFFF"/>
                </a:solidFill>
                <a:latin typeface="微软雅黑" panose="020B0503020204020204" pitchFamily="34" charset="-122"/>
                <a:sym typeface="黑体" panose="02010609060101010101" pitchFamily="49" charset="-122"/>
              </a:rPr>
              <a:t>1</a:t>
            </a:r>
            <a:endParaRPr lang="en-US" altLang="zh-CN" sz="2800">
              <a:solidFill>
                <a:srgbClr val="FFFFFF"/>
              </a:solidFill>
              <a:latin typeface="微软雅黑" panose="020B0503020204020204" pitchFamily="34" charset="-122"/>
            </a:endParaRPr>
          </a:p>
        </p:txBody>
      </p:sp>
      <p:sp>
        <p:nvSpPr>
          <p:cNvPr id="20483" name="文本框 33"/>
          <p:cNvSpPr txBox="1">
            <a:spLocks noChangeArrowheads="1"/>
          </p:cNvSpPr>
          <p:nvPr/>
        </p:nvSpPr>
        <p:spPr bwMode="auto">
          <a:xfrm>
            <a:off x="2673350" y="71438"/>
            <a:ext cx="26987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zh-CN" altLang="en-US" sz="2800">
                <a:solidFill>
                  <a:srgbClr val="FFFFFF"/>
                </a:solidFill>
                <a:latin typeface="微软雅黑" panose="020B0503020204020204" pitchFamily="34" charset="-122"/>
                <a:sym typeface="黑体" panose="02010609060101010101" pitchFamily="49" charset="-122"/>
              </a:rPr>
              <a:t>请输入你的标题</a:t>
            </a:r>
            <a:endParaRPr lang="zh-CN" altLang="en-US" sz="2800">
              <a:latin typeface="微软雅黑" panose="020B0503020204020204" pitchFamily="34" charset="-122"/>
            </a:endParaRPr>
          </a:p>
        </p:txBody>
      </p:sp>
      <p:sp>
        <p:nvSpPr>
          <p:cNvPr id="35" name="矩形 34"/>
          <p:cNvSpPr/>
          <p:nvPr/>
        </p:nvSpPr>
        <p:spPr>
          <a:xfrm>
            <a:off x="2547938" y="0"/>
            <a:ext cx="4684712" cy="7747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grpSp>
        <p:nvGrpSpPr>
          <p:cNvPr id="36" name="组 7"/>
          <p:cNvGrpSpPr/>
          <p:nvPr/>
        </p:nvGrpSpPr>
        <p:grpSpPr>
          <a:xfrm>
            <a:off x="424815" y="0"/>
            <a:ext cx="2248535" cy="773430"/>
            <a:chOff x="782065" y="0"/>
            <a:chExt cx="2248535" cy="1343608"/>
          </a:xfrm>
          <a:solidFill>
            <a:srgbClr val="F5E168"/>
          </a:solidFill>
        </p:grpSpPr>
        <p:sp>
          <p:nvSpPr>
            <p:cNvPr id="37" name="矩形 36"/>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38" name="矩形 37"/>
            <p:cNvSpPr/>
            <p:nvPr/>
          </p:nvSpPr>
          <p:spPr>
            <a:xfrm>
              <a:off x="782065" y="71755"/>
              <a:ext cx="2248535" cy="1038713"/>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2800" noProof="1">
                <a:solidFill>
                  <a:srgbClr val="FFFFFF"/>
                </a:solidFill>
                <a:latin typeface="微软雅黑" panose="020B0503020204020204" pitchFamily="34" charset="-122"/>
                <a:cs typeface="微软雅黑" panose="020B0503020204020204" pitchFamily="34" charset="-122"/>
              </a:endParaRPr>
            </a:p>
          </p:txBody>
        </p:sp>
      </p:grpSp>
      <p:sp>
        <p:nvSpPr>
          <p:cNvPr id="20486" name="文本框 38"/>
          <p:cNvSpPr txBox="1">
            <a:spLocks noChangeArrowheads="1"/>
          </p:cNvSpPr>
          <p:nvPr/>
        </p:nvSpPr>
        <p:spPr bwMode="auto">
          <a:xfrm>
            <a:off x="2584450" y="71438"/>
            <a:ext cx="2339102" cy="597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zh-CN" altLang="en-US" sz="2800" dirty="0" smtClean="0">
                <a:solidFill>
                  <a:srgbClr val="FFFFFF"/>
                </a:solidFill>
                <a:latin typeface="微软雅黑" panose="020B0503020204020204" pitchFamily="34" charset="-122"/>
                <a:sym typeface="黑体" panose="02010609060101010101" pitchFamily="49" charset="-122"/>
              </a:rPr>
              <a:t>开发进度计划</a:t>
            </a:r>
            <a:endParaRPr lang="zh-CN" altLang="en-US" sz="2800" dirty="0">
              <a:latin typeface="微软雅黑" panose="020B0503020204020204" pitchFamily="34" charset="-122"/>
            </a:endParaRPr>
          </a:p>
        </p:txBody>
      </p:sp>
      <p:sp>
        <p:nvSpPr>
          <p:cNvPr id="5" name="椭圆 4"/>
          <p:cNvSpPr/>
          <p:nvPr/>
        </p:nvSpPr>
        <p:spPr>
          <a:xfrm>
            <a:off x="1250950" y="2241550"/>
            <a:ext cx="1401763" cy="1401763"/>
          </a:xfrm>
          <a:prstGeom prst="ellipse">
            <a:avLst/>
          </a:prstGeom>
          <a:solidFill>
            <a:schemeClr val="tx1">
              <a:lumMod val="65000"/>
              <a:lumOff val="3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6" name="椭圆 5"/>
          <p:cNvSpPr/>
          <p:nvPr/>
        </p:nvSpPr>
        <p:spPr>
          <a:xfrm>
            <a:off x="401638" y="1500188"/>
            <a:ext cx="1401762" cy="1401762"/>
          </a:xfrm>
          <a:prstGeom prst="ellipse">
            <a:avLst/>
          </a:prstGeom>
          <a:solidFill>
            <a:schemeClr val="tx1">
              <a:lumMod val="50000"/>
              <a:lumOff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7" name="椭圆 6"/>
          <p:cNvSpPr/>
          <p:nvPr/>
        </p:nvSpPr>
        <p:spPr>
          <a:xfrm>
            <a:off x="2151063" y="1500188"/>
            <a:ext cx="1400175" cy="1401762"/>
          </a:xfrm>
          <a:prstGeom prst="ellipse">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8" name="椭圆 7"/>
          <p:cNvSpPr/>
          <p:nvPr/>
        </p:nvSpPr>
        <p:spPr>
          <a:xfrm>
            <a:off x="3051175" y="2241550"/>
            <a:ext cx="1400175" cy="1401763"/>
          </a:xfrm>
          <a:prstGeom prst="ellipse">
            <a:avLst/>
          </a:prstGeom>
          <a:solidFill>
            <a:srgbClr val="F5E1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20492" name="文本框 10"/>
          <p:cNvSpPr txBox="1">
            <a:spLocks noChangeArrowheads="1"/>
          </p:cNvSpPr>
          <p:nvPr/>
        </p:nvSpPr>
        <p:spPr bwMode="auto">
          <a:xfrm>
            <a:off x="547688" y="1754188"/>
            <a:ext cx="1109662"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4500">
                <a:solidFill>
                  <a:schemeClr val="bg1"/>
                </a:solidFill>
                <a:latin typeface="微软雅黑" panose="020B0503020204020204" pitchFamily="34" charset="-122"/>
              </a:rPr>
              <a:t>P</a:t>
            </a:r>
          </a:p>
        </p:txBody>
      </p:sp>
      <p:sp>
        <p:nvSpPr>
          <p:cNvPr id="20493" name="文本框 11"/>
          <p:cNvSpPr txBox="1">
            <a:spLocks noChangeArrowheads="1"/>
          </p:cNvSpPr>
          <p:nvPr/>
        </p:nvSpPr>
        <p:spPr bwMode="auto">
          <a:xfrm>
            <a:off x="1436688" y="2562225"/>
            <a:ext cx="1109662"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4500" dirty="0">
                <a:solidFill>
                  <a:schemeClr val="bg1"/>
                </a:solidFill>
                <a:latin typeface="微软雅黑" panose="020B0503020204020204" pitchFamily="34" charset="-122"/>
              </a:rPr>
              <a:t>L</a:t>
            </a:r>
            <a:endParaRPr lang="en-US" altLang="zh-CN" sz="4500" dirty="0">
              <a:solidFill>
                <a:schemeClr val="bg1"/>
              </a:solidFill>
              <a:latin typeface="微软雅黑" panose="020B0503020204020204" pitchFamily="34" charset="-122"/>
            </a:endParaRPr>
          </a:p>
        </p:txBody>
      </p:sp>
      <p:sp>
        <p:nvSpPr>
          <p:cNvPr id="20494" name="文本框 12"/>
          <p:cNvSpPr txBox="1">
            <a:spLocks noChangeArrowheads="1"/>
          </p:cNvSpPr>
          <p:nvPr/>
        </p:nvSpPr>
        <p:spPr bwMode="auto">
          <a:xfrm>
            <a:off x="2306638" y="1800225"/>
            <a:ext cx="111125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4500" dirty="0">
                <a:solidFill>
                  <a:schemeClr val="bg1"/>
                </a:solidFill>
                <a:latin typeface="微软雅黑" panose="020B0503020204020204" pitchFamily="34" charset="-122"/>
              </a:rPr>
              <a:t>A</a:t>
            </a:r>
            <a:endParaRPr lang="en-US" altLang="zh-CN" sz="4500" dirty="0">
              <a:solidFill>
                <a:schemeClr val="bg1"/>
              </a:solidFill>
              <a:latin typeface="微软雅黑" panose="020B0503020204020204" pitchFamily="34" charset="-122"/>
            </a:endParaRPr>
          </a:p>
        </p:txBody>
      </p:sp>
      <p:sp>
        <p:nvSpPr>
          <p:cNvPr id="20495" name="文本框 13"/>
          <p:cNvSpPr txBox="1">
            <a:spLocks noChangeArrowheads="1"/>
          </p:cNvSpPr>
          <p:nvPr/>
        </p:nvSpPr>
        <p:spPr bwMode="auto">
          <a:xfrm>
            <a:off x="3195638" y="2581275"/>
            <a:ext cx="111125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4500" dirty="0">
                <a:solidFill>
                  <a:srgbClr val="65686A"/>
                </a:solidFill>
                <a:latin typeface="微软雅黑" panose="020B0503020204020204" pitchFamily="34" charset="-122"/>
              </a:rPr>
              <a:t>N</a:t>
            </a:r>
            <a:endParaRPr lang="zh-CN" altLang="en-US" sz="4500" dirty="0">
              <a:solidFill>
                <a:srgbClr val="65686A"/>
              </a:solidFill>
              <a:latin typeface="微软雅黑" panose="020B0503020204020204" pitchFamily="34" charset="-122"/>
            </a:endParaRPr>
          </a:p>
        </p:txBody>
      </p:sp>
      <p:sp>
        <p:nvSpPr>
          <p:cNvPr id="20496" name="文本框 16"/>
          <p:cNvSpPr txBox="1">
            <a:spLocks noChangeArrowheads="1"/>
          </p:cNvSpPr>
          <p:nvPr/>
        </p:nvSpPr>
        <p:spPr bwMode="auto">
          <a:xfrm>
            <a:off x="4851400" y="1262063"/>
            <a:ext cx="11922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a:solidFill>
                  <a:srgbClr val="404040"/>
                </a:solidFill>
                <a:latin typeface="微软雅黑" panose="020B0503020204020204" pitchFamily="34" charset="-122"/>
              </a:rPr>
              <a:t>第</a:t>
            </a:r>
            <a:r>
              <a:rPr lang="en-US" altLang="zh-CN" dirty="0" smtClean="0">
                <a:solidFill>
                  <a:srgbClr val="404040"/>
                </a:solidFill>
                <a:latin typeface="微软雅黑" panose="020B0503020204020204" pitchFamily="34" charset="-122"/>
              </a:rPr>
              <a:t>10</a:t>
            </a:r>
            <a:r>
              <a:rPr lang="zh-CN" altLang="en-US" dirty="0" smtClean="0">
                <a:solidFill>
                  <a:srgbClr val="404040"/>
                </a:solidFill>
                <a:latin typeface="微软雅黑" panose="020B0503020204020204" pitchFamily="34" charset="-122"/>
              </a:rPr>
              <a:t>周</a:t>
            </a:r>
            <a:endParaRPr lang="en-US" altLang="zh-CN" dirty="0">
              <a:solidFill>
                <a:srgbClr val="404040"/>
              </a:solidFill>
              <a:latin typeface="微软雅黑" panose="020B0503020204020204" pitchFamily="34" charset="-122"/>
            </a:endParaRPr>
          </a:p>
        </p:txBody>
      </p:sp>
      <p:cxnSp>
        <p:nvCxnSpPr>
          <p:cNvPr id="19" name="直接连接符 18"/>
          <p:cNvCxnSpPr/>
          <p:nvPr/>
        </p:nvCxnSpPr>
        <p:spPr>
          <a:xfrm>
            <a:off x="6281738" y="1284288"/>
            <a:ext cx="0" cy="403225"/>
          </a:xfrm>
          <a:prstGeom prst="line">
            <a:avLst/>
          </a:prstGeom>
          <a:ln w="28575">
            <a:solidFill>
              <a:srgbClr val="F5E168">
                <a:alpha val="80000"/>
              </a:srgbClr>
            </a:solidFill>
          </a:ln>
        </p:spPr>
        <p:style>
          <a:lnRef idx="1">
            <a:schemeClr val="accent1"/>
          </a:lnRef>
          <a:fillRef idx="0">
            <a:schemeClr val="accent1"/>
          </a:fillRef>
          <a:effectRef idx="0">
            <a:schemeClr val="accent1"/>
          </a:effectRef>
          <a:fontRef idx="minor">
            <a:schemeClr val="tx1"/>
          </a:fontRef>
        </p:style>
      </p:cxnSp>
      <p:sp>
        <p:nvSpPr>
          <p:cNvPr id="20498" name="文本框 22"/>
          <p:cNvSpPr txBox="1">
            <a:spLocks noChangeArrowheads="1"/>
          </p:cNvSpPr>
          <p:nvPr/>
        </p:nvSpPr>
        <p:spPr bwMode="auto">
          <a:xfrm>
            <a:off x="4851400" y="2022475"/>
            <a:ext cx="11922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smtClean="0">
                <a:solidFill>
                  <a:srgbClr val="404040"/>
                </a:solidFill>
                <a:latin typeface="微软雅黑" panose="020B0503020204020204" pitchFamily="34" charset="-122"/>
              </a:rPr>
              <a:t>第</a:t>
            </a:r>
            <a:r>
              <a:rPr lang="en-US" altLang="zh-CN" dirty="0" smtClean="0">
                <a:solidFill>
                  <a:srgbClr val="404040"/>
                </a:solidFill>
                <a:latin typeface="微软雅黑" panose="020B0503020204020204" pitchFamily="34" charset="-122"/>
              </a:rPr>
              <a:t>11</a:t>
            </a:r>
            <a:r>
              <a:rPr lang="zh-CN" altLang="en-US" dirty="0" smtClean="0">
                <a:solidFill>
                  <a:srgbClr val="404040"/>
                </a:solidFill>
                <a:latin typeface="微软雅黑" panose="020B0503020204020204" pitchFamily="34" charset="-122"/>
              </a:rPr>
              <a:t>周</a:t>
            </a:r>
            <a:endParaRPr lang="en-US" altLang="zh-CN" dirty="0">
              <a:solidFill>
                <a:srgbClr val="404040"/>
              </a:solidFill>
              <a:latin typeface="微软雅黑" panose="020B0503020204020204" pitchFamily="34" charset="-122"/>
            </a:endParaRPr>
          </a:p>
        </p:txBody>
      </p:sp>
      <p:cxnSp>
        <p:nvCxnSpPr>
          <p:cNvPr id="24" name="直接连接符 23"/>
          <p:cNvCxnSpPr/>
          <p:nvPr/>
        </p:nvCxnSpPr>
        <p:spPr>
          <a:xfrm>
            <a:off x="6281738" y="2068513"/>
            <a:ext cx="0" cy="401637"/>
          </a:xfrm>
          <a:prstGeom prst="line">
            <a:avLst/>
          </a:prstGeom>
          <a:ln w="28575">
            <a:solidFill>
              <a:srgbClr val="F5E168">
                <a:alpha val="80000"/>
              </a:srgbClr>
            </a:solidFill>
          </a:ln>
        </p:spPr>
        <p:style>
          <a:lnRef idx="1">
            <a:schemeClr val="accent1"/>
          </a:lnRef>
          <a:fillRef idx="0">
            <a:schemeClr val="accent1"/>
          </a:fillRef>
          <a:effectRef idx="0">
            <a:schemeClr val="accent1"/>
          </a:effectRef>
          <a:fontRef idx="minor">
            <a:schemeClr val="tx1"/>
          </a:fontRef>
        </p:style>
      </p:cxnSp>
      <p:sp>
        <p:nvSpPr>
          <p:cNvPr id="20500" name="文本框 26"/>
          <p:cNvSpPr txBox="1">
            <a:spLocks noChangeArrowheads="1"/>
          </p:cNvSpPr>
          <p:nvPr/>
        </p:nvSpPr>
        <p:spPr bwMode="auto">
          <a:xfrm>
            <a:off x="4851400" y="2903538"/>
            <a:ext cx="11922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dirty="0" smtClean="0">
                <a:solidFill>
                  <a:srgbClr val="404040"/>
                </a:solidFill>
                <a:latin typeface="微软雅黑" panose="020B0503020204020204" pitchFamily="34" charset="-122"/>
              </a:rPr>
              <a:t>12-16</a:t>
            </a:r>
            <a:r>
              <a:rPr lang="zh-CN" altLang="en-US" dirty="0" smtClean="0">
                <a:solidFill>
                  <a:srgbClr val="404040"/>
                </a:solidFill>
                <a:latin typeface="微软雅黑" panose="020B0503020204020204" pitchFamily="34" charset="-122"/>
              </a:rPr>
              <a:t>周</a:t>
            </a:r>
            <a:endParaRPr lang="en-US" altLang="zh-CN" dirty="0">
              <a:solidFill>
                <a:srgbClr val="404040"/>
              </a:solidFill>
              <a:latin typeface="微软雅黑" panose="020B0503020204020204" pitchFamily="34" charset="-122"/>
            </a:endParaRPr>
          </a:p>
        </p:txBody>
      </p:sp>
      <p:cxnSp>
        <p:nvCxnSpPr>
          <p:cNvPr id="28" name="直接连接符 27"/>
          <p:cNvCxnSpPr/>
          <p:nvPr/>
        </p:nvCxnSpPr>
        <p:spPr>
          <a:xfrm>
            <a:off x="6281738" y="2936875"/>
            <a:ext cx="0" cy="403225"/>
          </a:xfrm>
          <a:prstGeom prst="line">
            <a:avLst/>
          </a:prstGeom>
          <a:ln w="28575">
            <a:solidFill>
              <a:srgbClr val="F5E168">
                <a:alpha val="80000"/>
              </a:srgbClr>
            </a:solidFill>
          </a:ln>
        </p:spPr>
        <p:style>
          <a:lnRef idx="1">
            <a:schemeClr val="accent1"/>
          </a:lnRef>
          <a:fillRef idx="0">
            <a:schemeClr val="accent1"/>
          </a:fillRef>
          <a:effectRef idx="0">
            <a:schemeClr val="accent1"/>
          </a:effectRef>
          <a:fontRef idx="minor">
            <a:schemeClr val="tx1"/>
          </a:fontRef>
        </p:style>
      </p:cxnSp>
      <p:sp>
        <p:nvSpPr>
          <p:cNvPr id="20502" name="文本框 30"/>
          <p:cNvSpPr txBox="1">
            <a:spLocks noChangeArrowheads="1"/>
          </p:cNvSpPr>
          <p:nvPr/>
        </p:nvSpPr>
        <p:spPr bwMode="auto">
          <a:xfrm>
            <a:off x="4851400" y="3697288"/>
            <a:ext cx="1355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smtClean="0">
                <a:solidFill>
                  <a:srgbClr val="404040"/>
                </a:solidFill>
                <a:latin typeface="微软雅黑" panose="020B0503020204020204" pitchFamily="34" charset="-122"/>
              </a:rPr>
              <a:t>第</a:t>
            </a:r>
            <a:r>
              <a:rPr lang="en-US" altLang="zh-CN" dirty="0" smtClean="0">
                <a:solidFill>
                  <a:srgbClr val="404040"/>
                </a:solidFill>
                <a:latin typeface="微软雅黑" panose="020B0503020204020204" pitchFamily="34" charset="-122"/>
              </a:rPr>
              <a:t>17</a:t>
            </a:r>
            <a:r>
              <a:rPr lang="zh-CN" altLang="en-US" dirty="0" smtClean="0">
                <a:solidFill>
                  <a:srgbClr val="404040"/>
                </a:solidFill>
                <a:latin typeface="微软雅黑" panose="020B0503020204020204" pitchFamily="34" charset="-122"/>
              </a:rPr>
              <a:t>周</a:t>
            </a:r>
            <a:endParaRPr lang="en-US" altLang="zh-CN" dirty="0">
              <a:solidFill>
                <a:srgbClr val="404040"/>
              </a:solidFill>
              <a:latin typeface="微软雅黑" panose="020B0503020204020204" pitchFamily="34" charset="-122"/>
            </a:endParaRPr>
          </a:p>
        </p:txBody>
      </p:sp>
      <p:cxnSp>
        <p:nvCxnSpPr>
          <p:cNvPr id="32" name="直接连接符 31"/>
          <p:cNvCxnSpPr/>
          <p:nvPr/>
        </p:nvCxnSpPr>
        <p:spPr>
          <a:xfrm>
            <a:off x="6281738" y="3708400"/>
            <a:ext cx="0" cy="403225"/>
          </a:xfrm>
          <a:prstGeom prst="line">
            <a:avLst/>
          </a:prstGeom>
          <a:ln w="28575">
            <a:solidFill>
              <a:srgbClr val="F5E168">
                <a:alpha val="80000"/>
              </a:srgbClr>
            </a:solidFill>
          </a:ln>
        </p:spPr>
        <p:style>
          <a:lnRef idx="1">
            <a:schemeClr val="accent1"/>
          </a:lnRef>
          <a:fillRef idx="0">
            <a:schemeClr val="accent1"/>
          </a:fillRef>
          <a:effectRef idx="0">
            <a:schemeClr val="accent1"/>
          </a:effectRef>
          <a:fontRef idx="minor">
            <a:schemeClr val="tx1"/>
          </a:fontRef>
        </p:style>
      </p:cxnSp>
      <p:grpSp>
        <p:nvGrpSpPr>
          <p:cNvPr id="20504" name="组合 20"/>
          <p:cNvGrpSpPr>
            <a:grpSpLocks/>
          </p:cNvGrpSpPr>
          <p:nvPr/>
        </p:nvGrpSpPr>
        <p:grpSpPr bwMode="auto">
          <a:xfrm>
            <a:off x="6611938" y="1120775"/>
            <a:ext cx="2184400" cy="2880995"/>
            <a:chOff x="10539" y="1621"/>
            <a:chExt cx="3440" cy="4537"/>
          </a:xfrm>
        </p:grpSpPr>
        <p:sp>
          <p:nvSpPr>
            <p:cNvPr id="49" name="文本框 48"/>
            <p:cNvSpPr txBox="1"/>
            <p:nvPr/>
          </p:nvSpPr>
          <p:spPr>
            <a:xfrm>
              <a:off x="10539" y="1621"/>
              <a:ext cx="3440" cy="787"/>
            </a:xfrm>
            <a:prstGeom prst="rect">
              <a:avLst/>
            </a:prstGeom>
            <a:noFill/>
            <a:ln>
              <a:noFill/>
            </a:ln>
          </p:spPr>
          <p:txBody>
            <a:bodyPr>
              <a:spAutoFit/>
            </a:bodyPr>
            <a:lstStyle/>
            <a:p>
              <a:pPr eaLnBrk="1" fontAlgn="auto" hangingPunct="1">
                <a:lnSpc>
                  <a:spcPct val="150000"/>
                </a:lnSpc>
                <a:defRPr/>
              </a:pPr>
              <a:r>
                <a:rPr lang="zh-CN" altLang="en-US" sz="2000" spc="300" noProof="1" smtClean="0">
                  <a:solidFill>
                    <a:srgbClr val="404040"/>
                  </a:solidFill>
                  <a:latin typeface="微软雅黑" panose="020B0503020204020204" pitchFamily="34" charset="-122"/>
                  <a:cs typeface="微软雅黑" panose="020B0503020204020204" pitchFamily="34" charset="-122"/>
                  <a:sym typeface="+mn-ea"/>
                </a:rPr>
                <a:t>确定题目</a:t>
              </a:r>
              <a:endParaRPr lang="zh-CN" altLang="en-US" sz="2000" noProof="1">
                <a:latin typeface="微软雅黑" panose="020B0503020204020204" pitchFamily="34" charset="-122"/>
                <a:ea typeface="+mn-ea"/>
                <a:cs typeface="微软雅黑" panose="020B0503020204020204" pitchFamily="34" charset="-122"/>
              </a:endParaRPr>
            </a:p>
          </p:txBody>
        </p:sp>
        <p:sp>
          <p:nvSpPr>
            <p:cNvPr id="9" name="文本框 8"/>
            <p:cNvSpPr txBox="1"/>
            <p:nvPr/>
          </p:nvSpPr>
          <p:spPr>
            <a:xfrm>
              <a:off x="10539" y="2871"/>
              <a:ext cx="3440" cy="787"/>
            </a:xfrm>
            <a:prstGeom prst="rect">
              <a:avLst/>
            </a:prstGeom>
            <a:noFill/>
            <a:ln>
              <a:noFill/>
            </a:ln>
          </p:spPr>
          <p:txBody>
            <a:bodyPr>
              <a:spAutoFit/>
            </a:bodyPr>
            <a:lstStyle/>
            <a:p>
              <a:pPr eaLnBrk="1" fontAlgn="auto" hangingPunct="1">
                <a:lnSpc>
                  <a:spcPct val="150000"/>
                </a:lnSpc>
                <a:defRPr/>
              </a:pPr>
              <a:r>
                <a:rPr lang="zh-CN" altLang="en-US" sz="2000" spc="300" noProof="1" smtClean="0">
                  <a:solidFill>
                    <a:srgbClr val="404040"/>
                  </a:solidFill>
                  <a:latin typeface="微软雅黑" panose="020B0503020204020204" pitchFamily="34" charset="-122"/>
                  <a:cs typeface="微软雅黑" panose="020B0503020204020204" pitchFamily="34" charset="-122"/>
                  <a:sym typeface="+mn-ea"/>
                </a:rPr>
                <a:t>进行架构设计</a:t>
              </a:r>
              <a:endParaRPr lang="zh-CN" altLang="en-US" sz="2000" noProof="1">
                <a:latin typeface="微软雅黑" panose="020B0503020204020204" pitchFamily="34" charset="-122"/>
                <a:ea typeface="+mn-ea"/>
                <a:cs typeface="微软雅黑" panose="020B0503020204020204" pitchFamily="34" charset="-122"/>
              </a:endParaRPr>
            </a:p>
          </p:txBody>
        </p:sp>
        <p:sp>
          <p:nvSpPr>
            <p:cNvPr id="18" name="文本框 17"/>
            <p:cNvSpPr txBox="1"/>
            <p:nvPr/>
          </p:nvSpPr>
          <p:spPr>
            <a:xfrm>
              <a:off x="10539" y="4121"/>
              <a:ext cx="3440" cy="787"/>
            </a:xfrm>
            <a:prstGeom prst="rect">
              <a:avLst/>
            </a:prstGeom>
            <a:noFill/>
            <a:ln>
              <a:noFill/>
            </a:ln>
          </p:spPr>
          <p:txBody>
            <a:bodyPr>
              <a:spAutoFit/>
            </a:bodyPr>
            <a:lstStyle/>
            <a:p>
              <a:pPr eaLnBrk="1" fontAlgn="auto" hangingPunct="1">
                <a:lnSpc>
                  <a:spcPct val="150000"/>
                </a:lnSpc>
                <a:defRPr/>
              </a:pPr>
              <a:r>
                <a:rPr lang="zh-CN" altLang="en-US" sz="2000" spc="300" noProof="1" smtClean="0">
                  <a:solidFill>
                    <a:srgbClr val="404040"/>
                  </a:solidFill>
                  <a:latin typeface="微软雅黑" panose="020B0503020204020204" pitchFamily="34" charset="-122"/>
                  <a:cs typeface="微软雅黑" panose="020B0503020204020204" pitchFamily="34" charset="-122"/>
                  <a:sym typeface="+mn-ea"/>
                </a:rPr>
                <a:t>编写代码</a:t>
              </a:r>
              <a:endParaRPr lang="zh-CN" altLang="en-US" sz="2000" noProof="1">
                <a:latin typeface="微软雅黑" panose="020B0503020204020204" pitchFamily="34" charset="-122"/>
                <a:ea typeface="+mn-ea"/>
                <a:cs typeface="微软雅黑" panose="020B0503020204020204" pitchFamily="34" charset="-122"/>
              </a:endParaRPr>
            </a:p>
          </p:txBody>
        </p:sp>
        <p:sp>
          <p:nvSpPr>
            <p:cNvPr id="20" name="文本框 19"/>
            <p:cNvSpPr txBox="1"/>
            <p:nvPr/>
          </p:nvSpPr>
          <p:spPr>
            <a:xfrm>
              <a:off x="10539" y="5371"/>
              <a:ext cx="3440" cy="787"/>
            </a:xfrm>
            <a:prstGeom prst="rect">
              <a:avLst/>
            </a:prstGeom>
            <a:noFill/>
            <a:ln>
              <a:noFill/>
            </a:ln>
          </p:spPr>
          <p:txBody>
            <a:bodyPr>
              <a:spAutoFit/>
            </a:bodyPr>
            <a:lstStyle/>
            <a:p>
              <a:pPr eaLnBrk="1" fontAlgn="auto" hangingPunct="1">
                <a:lnSpc>
                  <a:spcPct val="150000"/>
                </a:lnSpc>
                <a:defRPr/>
              </a:pPr>
              <a:r>
                <a:rPr lang="zh-CN" altLang="en-US" sz="2000" spc="300" noProof="1" smtClean="0">
                  <a:solidFill>
                    <a:srgbClr val="404040"/>
                  </a:solidFill>
                  <a:latin typeface="微软雅黑" panose="020B0503020204020204" pitchFamily="34" charset="-122"/>
                  <a:cs typeface="微软雅黑" panose="020B0503020204020204" pitchFamily="34" charset="-122"/>
                  <a:sym typeface="+mn-ea"/>
                </a:rPr>
                <a:t>代码测试</a:t>
              </a:r>
              <a:endParaRPr lang="zh-CN" altLang="en-US" sz="2000" noProof="1">
                <a:latin typeface="微软雅黑" panose="020B0503020204020204" pitchFamily="34" charset="-122"/>
                <a:ea typeface="+mn-ea"/>
                <a:cs typeface="微软雅黑" panose="020B0503020204020204" pitchFamily="34" charset="-122"/>
              </a:endParaRPr>
            </a:p>
          </p:txBody>
        </p:sp>
      </p:grpSp>
    </p:spTree>
    <p:custDataLst>
      <p:tags r:id="rId1"/>
    </p:custDataLst>
    <p:extLst>
      <p:ext uri="{BB962C8B-B14F-4D97-AF65-F5344CB8AC3E}">
        <p14:creationId xmlns:p14="http://schemas.microsoft.com/office/powerpoint/2010/main" val="999819430"/>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908464"/>
            <a:ext cx="9144000" cy="3295403"/>
          </a:xfrm>
          <a:prstGeom prst="rect">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72"/>
          <p:cNvSpPr>
            <a:spLocks noEditPoints="1"/>
          </p:cNvSpPr>
          <p:nvPr/>
        </p:nvSpPr>
        <p:spPr bwMode="auto">
          <a:xfrm>
            <a:off x="2498472" y="1196658"/>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
        <p:nvSpPr>
          <p:cNvPr id="18" name="Oval 4"/>
          <p:cNvSpPr/>
          <p:nvPr/>
        </p:nvSpPr>
        <p:spPr>
          <a:xfrm>
            <a:off x="3864215" y="1343806"/>
            <a:ext cx="1415570" cy="1415570"/>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chemeClr val="tx1">
                    <a:lumMod val="75000"/>
                  </a:schemeClr>
                </a:solidFill>
                <a:latin typeface="ITC Avant Garde Std Md" panose="020B0602020202020204" pitchFamily="34" charset="0"/>
                <a:ea typeface="造字工房悦圆演示版常规体" pitchFamily="50" charset="-122"/>
              </a:rPr>
              <a:t>07</a:t>
            </a:r>
            <a:endParaRPr lang="id-ID" sz="4800" dirty="0">
              <a:solidFill>
                <a:schemeClr val="tx1">
                  <a:lumMod val="75000"/>
                </a:schemeClr>
              </a:solidFill>
              <a:latin typeface="ITC Avant Garde Std Md" panose="020B0602020202020204" pitchFamily="34" charset="0"/>
              <a:ea typeface="造字工房悦圆演示版常规体" pitchFamily="50" charset="-122"/>
            </a:endParaRPr>
          </a:p>
        </p:txBody>
      </p:sp>
      <p:sp>
        <p:nvSpPr>
          <p:cNvPr id="20" name="AutoShape 2"/>
          <p:cNvSpPr/>
          <p:nvPr/>
        </p:nvSpPr>
        <p:spPr bwMode="auto">
          <a:xfrm>
            <a:off x="2694876" y="2820638"/>
            <a:ext cx="3682786" cy="542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a:defRPr/>
            </a:pPr>
            <a:r>
              <a:rPr lang="zh-CN" altLang="en-US" sz="2400" b="1" dirty="0" smtClean="0">
                <a:solidFill>
                  <a:schemeClr val="tx1">
                    <a:lumMod val="75000"/>
                  </a:schemeClr>
                </a:solidFill>
                <a:latin typeface="Raleway Regular"/>
                <a:cs typeface="Raleway Regular"/>
              </a:rPr>
              <a:t>应用开发技术</a:t>
            </a:r>
            <a:endParaRPr lang="es-ES" sz="2400" b="1" dirty="0">
              <a:solidFill>
                <a:schemeClr val="tx1">
                  <a:lumMod val="75000"/>
                </a:schemeClr>
              </a:solidFill>
              <a:latin typeface="Raleway Regular"/>
              <a:cs typeface="Raleway Regular"/>
            </a:endParaRPr>
          </a:p>
        </p:txBody>
      </p:sp>
    </p:spTree>
    <p:extLst>
      <p:ext uri="{BB962C8B-B14F-4D97-AF65-F5344CB8AC3E}">
        <p14:creationId xmlns:p14="http://schemas.microsoft.com/office/powerpoint/2010/main" val="318748134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2)">
                                      <p:cBhvr>
                                        <p:cTn id="7" dur="2000"/>
                                        <p:tgtEl>
                                          <p:spTgt spid="18"/>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2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8" grpId="0" animBg="1"/>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 24"/>
          <p:cNvGrpSpPr>
            <a:grpSpLocks/>
          </p:cNvGrpSpPr>
          <p:nvPr/>
        </p:nvGrpSpPr>
        <p:grpSpPr bwMode="auto">
          <a:xfrm>
            <a:off x="3497093" y="1413193"/>
            <a:ext cx="1644650" cy="2794000"/>
            <a:chOff x="2797237" y="952670"/>
            <a:chExt cx="1644650" cy="2794000"/>
          </a:xfrm>
        </p:grpSpPr>
        <p:sp>
          <p:nvSpPr>
            <p:cNvPr id="7" name="矩形 6"/>
            <p:cNvSpPr/>
            <p:nvPr/>
          </p:nvSpPr>
          <p:spPr>
            <a:xfrm>
              <a:off x="2797237" y="952670"/>
              <a:ext cx="1644650" cy="2794000"/>
            </a:xfrm>
            <a:prstGeom prst="rect">
              <a:avLst/>
            </a:prstGeom>
            <a:solidFill>
              <a:srgbClr val="404040"/>
            </a:solidFill>
            <a:ln>
              <a:noFill/>
            </a:ln>
            <a:effectLst>
              <a:outerShdw blurRad="63500" sx="102000" sy="102000" algn="ctr" rotWithShape="0">
                <a:schemeClr val="tx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latin typeface="微软雅黑" panose="020B0503020204020204" pitchFamily="34" charset="-122"/>
                <a:cs typeface="微软雅黑" panose="020B0503020204020204" pitchFamily="34" charset="-122"/>
              </a:endParaRPr>
            </a:p>
          </p:txBody>
        </p:sp>
        <p:grpSp>
          <p:nvGrpSpPr>
            <p:cNvPr id="8" name="组合 13"/>
            <p:cNvGrpSpPr/>
            <p:nvPr/>
          </p:nvGrpSpPr>
          <p:grpSpPr>
            <a:xfrm>
              <a:off x="2797237" y="952670"/>
              <a:ext cx="1644650" cy="1511300"/>
              <a:chOff x="1219200" y="1651000"/>
              <a:chExt cx="1644650" cy="1511300"/>
            </a:xfrm>
            <a:blipFill dpi="0" rotWithShape="1">
              <a:blip r:embed="rId4"/>
              <a:srcRect/>
              <a:stretch>
                <a:fillRect l="-65000" t="-34000" r="-10000" b="-3000"/>
              </a:stretch>
            </a:blipFill>
          </p:grpSpPr>
          <p:sp>
            <p:nvSpPr>
              <p:cNvPr id="9" name="矩形 8"/>
              <p:cNvSpPr/>
              <p:nvPr/>
            </p:nvSpPr>
            <p:spPr>
              <a:xfrm>
                <a:off x="1219200" y="1651000"/>
                <a:ext cx="1644650" cy="1028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latin typeface="微软雅黑" panose="020B0503020204020204" pitchFamily="34" charset="-122"/>
                  <a:cs typeface="微软雅黑" panose="020B0503020204020204" pitchFamily="34" charset="-122"/>
                </a:endParaRPr>
              </a:p>
            </p:txBody>
          </p:sp>
          <p:sp>
            <p:nvSpPr>
              <p:cNvPr id="10" name="直角三角形 9"/>
              <p:cNvSpPr/>
              <p:nvPr/>
            </p:nvSpPr>
            <p:spPr>
              <a:xfrm flipH="1" flipV="1">
                <a:off x="1219200" y="2679700"/>
                <a:ext cx="1644650" cy="4826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latin typeface="微软雅黑" panose="020B0503020204020204" pitchFamily="34" charset="-122"/>
                  <a:cs typeface="微软雅黑" panose="020B0503020204020204" pitchFamily="34" charset="-122"/>
                </a:endParaRPr>
              </a:p>
            </p:txBody>
          </p:sp>
        </p:grpSp>
      </p:grpSp>
      <p:grpSp>
        <p:nvGrpSpPr>
          <p:cNvPr id="16387" name="组 25"/>
          <p:cNvGrpSpPr>
            <a:grpSpLocks/>
          </p:cNvGrpSpPr>
          <p:nvPr/>
        </p:nvGrpSpPr>
        <p:grpSpPr bwMode="auto">
          <a:xfrm>
            <a:off x="5564018" y="1413193"/>
            <a:ext cx="1644650" cy="2794000"/>
            <a:chOff x="5156264" y="952670"/>
            <a:chExt cx="1644650" cy="2794000"/>
          </a:xfrm>
        </p:grpSpPr>
        <p:sp>
          <p:nvSpPr>
            <p:cNvPr id="12" name="矩形 11"/>
            <p:cNvSpPr/>
            <p:nvPr/>
          </p:nvSpPr>
          <p:spPr>
            <a:xfrm>
              <a:off x="5156264" y="952670"/>
              <a:ext cx="1644650" cy="2794000"/>
            </a:xfrm>
            <a:prstGeom prst="rect">
              <a:avLst/>
            </a:prstGeom>
            <a:solidFill>
              <a:srgbClr val="404040"/>
            </a:solidFill>
            <a:ln>
              <a:noFill/>
            </a:ln>
            <a:effectLst>
              <a:outerShdw blurRad="63500" sx="102000" sy="102000" algn="ctr" rotWithShape="0">
                <a:schemeClr val="tx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latin typeface="微软雅黑" panose="020B0503020204020204" pitchFamily="34" charset="-122"/>
                <a:cs typeface="微软雅黑" panose="020B0503020204020204" pitchFamily="34" charset="-122"/>
              </a:endParaRPr>
            </a:p>
          </p:txBody>
        </p:sp>
        <p:grpSp>
          <p:nvGrpSpPr>
            <p:cNvPr id="13" name="组合 67"/>
            <p:cNvGrpSpPr/>
            <p:nvPr/>
          </p:nvGrpSpPr>
          <p:grpSpPr>
            <a:xfrm>
              <a:off x="5156264" y="952670"/>
              <a:ext cx="1644650" cy="1511300"/>
              <a:chOff x="1219200" y="1651000"/>
              <a:chExt cx="1644650" cy="1511300"/>
            </a:xfrm>
            <a:blipFill dpi="0" rotWithShape="1">
              <a:blip r:embed="rId5"/>
              <a:srcRect/>
              <a:stretch>
                <a:fillRect t="-48000" r="-108000" b="-8000"/>
              </a:stretch>
            </a:blipFill>
          </p:grpSpPr>
          <p:sp>
            <p:nvSpPr>
              <p:cNvPr id="14" name="矩形 13"/>
              <p:cNvSpPr/>
              <p:nvPr/>
            </p:nvSpPr>
            <p:spPr>
              <a:xfrm>
                <a:off x="1219200" y="1651000"/>
                <a:ext cx="1644650" cy="1028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latin typeface="微软雅黑" panose="020B0503020204020204" pitchFamily="34" charset="-122"/>
                  <a:cs typeface="微软雅黑" panose="020B0503020204020204" pitchFamily="34" charset="-122"/>
                </a:endParaRPr>
              </a:p>
            </p:txBody>
          </p:sp>
          <p:sp>
            <p:nvSpPr>
              <p:cNvPr id="15" name="直角三角形 14"/>
              <p:cNvSpPr/>
              <p:nvPr/>
            </p:nvSpPr>
            <p:spPr>
              <a:xfrm flipH="1" flipV="1">
                <a:off x="1219200" y="2679700"/>
                <a:ext cx="1644650" cy="4826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latin typeface="微软雅黑" panose="020B0503020204020204" pitchFamily="34" charset="-122"/>
                  <a:cs typeface="微软雅黑" panose="020B0503020204020204" pitchFamily="34" charset="-122"/>
                </a:endParaRPr>
              </a:p>
            </p:txBody>
          </p:sp>
        </p:grpSp>
      </p:grpSp>
      <p:sp>
        <p:nvSpPr>
          <p:cNvPr id="16391" name="矩形 29"/>
          <p:cNvSpPr>
            <a:spLocks noChangeArrowheads="1"/>
          </p:cNvSpPr>
          <p:nvPr/>
        </p:nvSpPr>
        <p:spPr bwMode="auto">
          <a:xfrm>
            <a:off x="425450" y="44450"/>
            <a:ext cx="2247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30000"/>
              </a:lnSpc>
            </a:pPr>
            <a:r>
              <a:rPr lang="en-US" altLang="zh-CN" sz="2800">
                <a:solidFill>
                  <a:srgbClr val="FFFFFF"/>
                </a:solidFill>
                <a:latin typeface="微软雅黑" panose="020B0503020204020204" pitchFamily="34" charset="-122"/>
                <a:sym typeface="黑体" panose="02010609060101010101" pitchFamily="49" charset="-122"/>
              </a:rPr>
              <a:t>PART</a:t>
            </a:r>
            <a:r>
              <a:rPr lang="zh-CN" altLang="en-US" sz="2800">
                <a:solidFill>
                  <a:srgbClr val="FFFFFF"/>
                </a:solidFill>
                <a:latin typeface="微软雅黑" panose="020B0503020204020204" pitchFamily="34" charset="-122"/>
                <a:sym typeface="黑体" panose="02010609060101010101" pitchFamily="49" charset="-122"/>
              </a:rPr>
              <a:t> </a:t>
            </a:r>
            <a:r>
              <a:rPr lang="en-US" altLang="zh-CN" sz="2800">
                <a:solidFill>
                  <a:srgbClr val="FFFFFF"/>
                </a:solidFill>
                <a:latin typeface="微软雅黑" panose="020B0503020204020204" pitchFamily="34" charset="-122"/>
                <a:sym typeface="黑体" panose="02010609060101010101" pitchFamily="49" charset="-122"/>
              </a:rPr>
              <a:t>1</a:t>
            </a:r>
            <a:endParaRPr lang="en-US" altLang="zh-CN" sz="2800">
              <a:solidFill>
                <a:srgbClr val="FFFFFF"/>
              </a:solidFill>
              <a:latin typeface="微软雅黑" panose="020B0503020204020204" pitchFamily="34" charset="-122"/>
            </a:endParaRPr>
          </a:p>
        </p:txBody>
      </p:sp>
      <p:sp>
        <p:nvSpPr>
          <p:cNvPr id="16392" name="文本框 30"/>
          <p:cNvSpPr txBox="1">
            <a:spLocks noChangeArrowheads="1"/>
          </p:cNvSpPr>
          <p:nvPr/>
        </p:nvSpPr>
        <p:spPr bwMode="auto">
          <a:xfrm>
            <a:off x="2673350" y="71438"/>
            <a:ext cx="269875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zh-CN" altLang="en-US" sz="2800">
                <a:solidFill>
                  <a:srgbClr val="FFFFFF"/>
                </a:solidFill>
                <a:latin typeface="微软雅黑" panose="020B0503020204020204" pitchFamily="34" charset="-122"/>
                <a:sym typeface="黑体" panose="02010609060101010101" pitchFamily="49" charset="-122"/>
              </a:rPr>
              <a:t>请输入你的标题</a:t>
            </a:r>
            <a:endParaRPr lang="zh-CN" altLang="en-US" sz="2800">
              <a:latin typeface="微软雅黑" panose="020B0503020204020204" pitchFamily="34" charset="-122"/>
            </a:endParaRPr>
          </a:p>
        </p:txBody>
      </p:sp>
      <p:sp>
        <p:nvSpPr>
          <p:cNvPr id="32" name="矩形 31"/>
          <p:cNvSpPr/>
          <p:nvPr/>
        </p:nvSpPr>
        <p:spPr>
          <a:xfrm>
            <a:off x="2547938" y="0"/>
            <a:ext cx="4684712" cy="7747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grpSp>
        <p:nvGrpSpPr>
          <p:cNvPr id="33" name="组 7"/>
          <p:cNvGrpSpPr/>
          <p:nvPr/>
        </p:nvGrpSpPr>
        <p:grpSpPr>
          <a:xfrm>
            <a:off x="424815" y="0"/>
            <a:ext cx="2248535" cy="773430"/>
            <a:chOff x="782065" y="0"/>
            <a:chExt cx="2248535" cy="1343608"/>
          </a:xfrm>
          <a:solidFill>
            <a:srgbClr val="F5E168"/>
          </a:solidFill>
        </p:grpSpPr>
        <p:sp>
          <p:nvSpPr>
            <p:cNvPr id="34" name="矩形 33"/>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35" name="矩形 34"/>
            <p:cNvSpPr/>
            <p:nvPr/>
          </p:nvSpPr>
          <p:spPr>
            <a:xfrm>
              <a:off x="782065" y="71755"/>
              <a:ext cx="2248535" cy="1038713"/>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2800" noProof="1">
                <a:solidFill>
                  <a:srgbClr val="FFFFFF"/>
                </a:solidFill>
                <a:latin typeface="微软雅黑" panose="020B0503020204020204" pitchFamily="34" charset="-122"/>
                <a:cs typeface="微软雅黑" panose="020B0503020204020204" pitchFamily="34" charset="-122"/>
              </a:endParaRPr>
            </a:p>
          </p:txBody>
        </p:sp>
      </p:grpSp>
      <p:sp>
        <p:nvSpPr>
          <p:cNvPr id="16395" name="文本框 35"/>
          <p:cNvSpPr txBox="1">
            <a:spLocks noChangeArrowheads="1"/>
          </p:cNvSpPr>
          <p:nvPr/>
        </p:nvSpPr>
        <p:spPr bwMode="auto">
          <a:xfrm>
            <a:off x="2584450" y="71438"/>
            <a:ext cx="2339102"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zh-CN" altLang="en-US" sz="2800" dirty="0">
                <a:solidFill>
                  <a:srgbClr val="FFFFFF"/>
                </a:solidFill>
                <a:latin typeface="微软雅黑" panose="020B0503020204020204" pitchFamily="34" charset="-122"/>
                <a:sym typeface="黑体" panose="02010609060101010101" pitchFamily="49" charset="-122"/>
              </a:rPr>
              <a:t>应</a:t>
            </a:r>
            <a:r>
              <a:rPr lang="zh-CN" altLang="en-US" sz="2800" dirty="0" smtClean="0">
                <a:solidFill>
                  <a:srgbClr val="FFFFFF"/>
                </a:solidFill>
                <a:latin typeface="微软雅黑" panose="020B0503020204020204" pitchFamily="34" charset="-122"/>
                <a:sym typeface="黑体" panose="02010609060101010101" pitchFamily="49" charset="-122"/>
              </a:rPr>
              <a:t>用开发技术</a:t>
            </a:r>
            <a:endParaRPr lang="zh-CN" altLang="en-US" sz="2800" dirty="0">
              <a:latin typeface="微软雅黑" panose="020B0503020204020204" pitchFamily="34" charset="-122"/>
            </a:endParaRPr>
          </a:p>
        </p:txBody>
      </p:sp>
      <p:grpSp>
        <p:nvGrpSpPr>
          <p:cNvPr id="16396" name="组 24"/>
          <p:cNvGrpSpPr>
            <a:grpSpLocks/>
          </p:cNvGrpSpPr>
          <p:nvPr/>
        </p:nvGrpSpPr>
        <p:grpSpPr bwMode="auto">
          <a:xfrm>
            <a:off x="1412706" y="1413193"/>
            <a:ext cx="1803400" cy="2813860"/>
            <a:chOff x="2781031" y="952670"/>
            <a:chExt cx="1802765" cy="2814156"/>
          </a:xfrm>
        </p:grpSpPr>
        <p:sp>
          <p:nvSpPr>
            <p:cNvPr id="38" name="矩形 37"/>
            <p:cNvSpPr/>
            <p:nvPr/>
          </p:nvSpPr>
          <p:spPr>
            <a:xfrm>
              <a:off x="2796900" y="952670"/>
              <a:ext cx="1645657" cy="2794294"/>
            </a:xfrm>
            <a:prstGeom prst="rect">
              <a:avLst/>
            </a:prstGeom>
            <a:solidFill>
              <a:srgbClr val="404040"/>
            </a:solidFill>
            <a:ln>
              <a:noFill/>
            </a:ln>
            <a:effectLst>
              <a:outerShdw blurRad="63500" sx="102000" sy="102000" algn="ctr" rotWithShape="0">
                <a:schemeClr val="tx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latin typeface="微软雅黑" panose="020B0503020204020204" pitchFamily="34" charset="-122"/>
                <a:cs typeface="微软雅黑" panose="020B0503020204020204" pitchFamily="34" charset="-122"/>
              </a:endParaRPr>
            </a:p>
          </p:txBody>
        </p:sp>
        <p:sp>
          <p:nvSpPr>
            <p:cNvPr id="40" name="任意多边形 39"/>
            <p:cNvSpPr/>
            <p:nvPr/>
          </p:nvSpPr>
          <p:spPr>
            <a:xfrm>
              <a:off x="2796900" y="952670"/>
              <a:ext cx="1645657" cy="1532098"/>
            </a:xfrm>
            <a:custGeom>
              <a:avLst/>
              <a:gdLst>
                <a:gd name="connsiteX0" fmla="*/ 0 w 2590"/>
                <a:gd name="connsiteY0" fmla="*/ 0 h 2412"/>
                <a:gd name="connsiteX1" fmla="*/ 2590 w 2590"/>
                <a:gd name="connsiteY1" fmla="*/ 0 h 2412"/>
                <a:gd name="connsiteX2" fmla="*/ 2549 w 2590"/>
                <a:gd name="connsiteY2" fmla="*/ 2412 h 2412"/>
                <a:gd name="connsiteX3" fmla="*/ 0 w 2590"/>
                <a:gd name="connsiteY3" fmla="*/ 1620 h 2412"/>
                <a:gd name="connsiteX4" fmla="*/ 0 w 2590"/>
                <a:gd name="connsiteY4" fmla="*/ 0 h 2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 h="2412">
                  <a:moveTo>
                    <a:pt x="0" y="0"/>
                  </a:moveTo>
                  <a:lnTo>
                    <a:pt x="2590" y="0"/>
                  </a:lnTo>
                  <a:cubicBezTo>
                    <a:pt x="2576" y="804"/>
                    <a:pt x="2617" y="1480"/>
                    <a:pt x="2549" y="2412"/>
                  </a:cubicBezTo>
                  <a:lnTo>
                    <a:pt x="0" y="1620"/>
                  </a:lnTo>
                  <a:lnTo>
                    <a:pt x="0" y="0"/>
                  </a:lnTo>
                  <a:close/>
                </a:path>
              </a:pathLst>
            </a:custGeom>
            <a:blipFill rotWithShape="1">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latin typeface="微软雅黑" panose="020B0503020204020204" pitchFamily="34" charset="-122"/>
                <a:cs typeface="微软雅黑" panose="020B0503020204020204" pitchFamily="34" charset="-122"/>
              </a:endParaRPr>
            </a:p>
          </p:txBody>
        </p:sp>
        <p:sp>
          <p:nvSpPr>
            <p:cNvPr id="16403" name="文本框 6"/>
            <p:cNvSpPr txBox="1">
              <a:spLocks noChangeArrowheads="1"/>
            </p:cNvSpPr>
            <p:nvPr/>
          </p:nvSpPr>
          <p:spPr bwMode="auto">
            <a:xfrm>
              <a:off x="2781031" y="2629150"/>
              <a:ext cx="1802765" cy="113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defTabSz="914400" eaLnBrk="1" hangingPunct="1">
                <a:lnSpc>
                  <a:spcPct val="130000"/>
                </a:lnSpc>
              </a:pPr>
              <a:r>
                <a:rPr lang="zh-CN" altLang="en-US" b="1" dirty="0" smtClean="0">
                  <a:solidFill>
                    <a:schemeClr val="bg1"/>
                  </a:solidFill>
                  <a:latin typeface="微软雅黑" panose="020B0503020204020204" pitchFamily="34" charset="-122"/>
                </a:rPr>
                <a:t>编程语言：</a:t>
              </a:r>
              <a:endParaRPr lang="en-US" altLang="zh-CN" b="1" dirty="0" smtClean="0">
                <a:solidFill>
                  <a:schemeClr val="bg1"/>
                </a:solidFill>
                <a:latin typeface="微软雅黑" panose="020B0503020204020204" pitchFamily="34" charset="-122"/>
              </a:endParaRPr>
            </a:p>
            <a:p>
              <a:pPr defTabSz="914400" eaLnBrk="1" hangingPunct="1">
                <a:lnSpc>
                  <a:spcPct val="130000"/>
                </a:lnSpc>
              </a:pPr>
              <a:r>
                <a:rPr lang="en-US" altLang="zh-CN" b="1" dirty="0" smtClean="0">
                  <a:solidFill>
                    <a:schemeClr val="bg1"/>
                  </a:solidFill>
                  <a:latin typeface="微软雅黑" panose="020B0503020204020204" pitchFamily="34" charset="-122"/>
                  <a:sym typeface="+mn-ea"/>
                </a:rPr>
                <a:t>Python</a:t>
              </a:r>
            </a:p>
            <a:p>
              <a:pPr defTabSz="914400" eaLnBrk="1" hangingPunct="1">
                <a:lnSpc>
                  <a:spcPct val="130000"/>
                </a:lnSpc>
              </a:pPr>
              <a:r>
                <a:rPr lang="en-US" altLang="zh-CN" b="1" dirty="0" smtClean="0">
                  <a:solidFill>
                    <a:schemeClr val="bg1"/>
                  </a:solidFill>
                  <a:latin typeface="微软雅黑" panose="020B0503020204020204" pitchFamily="34" charset="-122"/>
                  <a:sym typeface="+mn-ea"/>
                </a:rPr>
                <a:t>Go</a:t>
              </a:r>
              <a:endParaRPr lang="zh-CN" altLang="en-US" b="1" dirty="0">
                <a:solidFill>
                  <a:schemeClr val="bg1"/>
                </a:solidFill>
                <a:latin typeface="微软雅黑" panose="020B0503020204020204" pitchFamily="34" charset="-122"/>
              </a:endParaRPr>
            </a:p>
          </p:txBody>
        </p:sp>
      </p:grpSp>
      <p:sp>
        <p:nvSpPr>
          <p:cNvPr id="16397" name="文本框 6"/>
          <p:cNvSpPr txBox="1">
            <a:spLocks noChangeArrowheads="1"/>
          </p:cNvSpPr>
          <p:nvPr/>
        </p:nvSpPr>
        <p:spPr bwMode="auto">
          <a:xfrm>
            <a:off x="3427243" y="3089294"/>
            <a:ext cx="1930400" cy="1137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defTabSz="914400" eaLnBrk="1" hangingPunct="1">
              <a:lnSpc>
                <a:spcPct val="130000"/>
              </a:lnSpc>
            </a:pPr>
            <a:r>
              <a:rPr lang="zh-CN" altLang="en-US" b="1" dirty="0" smtClean="0">
                <a:solidFill>
                  <a:schemeClr val="bg1"/>
                </a:solidFill>
                <a:latin typeface="微软雅黑" panose="020B0503020204020204" pitchFamily="34" charset="-122"/>
                <a:sym typeface="+mn-ea"/>
              </a:rPr>
              <a:t>开发环境：</a:t>
            </a:r>
            <a:endParaRPr lang="en-US" altLang="zh-CN" b="1" dirty="0" smtClean="0">
              <a:solidFill>
                <a:schemeClr val="bg1"/>
              </a:solidFill>
              <a:latin typeface="微软雅黑" panose="020B0503020204020204" pitchFamily="34" charset="-122"/>
              <a:sym typeface="+mn-ea"/>
            </a:endParaRPr>
          </a:p>
          <a:p>
            <a:pPr defTabSz="914400" eaLnBrk="1" hangingPunct="1">
              <a:lnSpc>
                <a:spcPct val="130000"/>
              </a:lnSpc>
            </a:pPr>
            <a:r>
              <a:rPr lang="en-US" altLang="zh-CN" b="1" dirty="0" smtClean="0">
                <a:solidFill>
                  <a:schemeClr val="bg1"/>
                </a:solidFill>
                <a:latin typeface="微软雅黑" panose="020B0503020204020204" pitchFamily="34" charset="-122"/>
              </a:rPr>
              <a:t>Spider</a:t>
            </a:r>
          </a:p>
          <a:p>
            <a:pPr defTabSz="914400" eaLnBrk="1" hangingPunct="1">
              <a:lnSpc>
                <a:spcPct val="130000"/>
              </a:lnSpc>
            </a:pPr>
            <a:r>
              <a:rPr lang="en-US" altLang="zh-CN" b="1" dirty="0" smtClean="0">
                <a:solidFill>
                  <a:schemeClr val="bg1"/>
                </a:solidFill>
                <a:latin typeface="微软雅黑" panose="020B0503020204020204" pitchFamily="34" charset="-122"/>
              </a:rPr>
              <a:t>LiteIDE</a:t>
            </a:r>
            <a:endParaRPr lang="zh-CN" altLang="en-US" b="1" dirty="0">
              <a:solidFill>
                <a:schemeClr val="bg1"/>
              </a:solidFill>
              <a:latin typeface="微软雅黑" panose="020B0503020204020204" pitchFamily="34" charset="-122"/>
            </a:endParaRPr>
          </a:p>
        </p:txBody>
      </p:sp>
      <p:sp>
        <p:nvSpPr>
          <p:cNvPr id="16398" name="文本框 6"/>
          <p:cNvSpPr txBox="1">
            <a:spLocks noChangeArrowheads="1"/>
          </p:cNvSpPr>
          <p:nvPr/>
        </p:nvSpPr>
        <p:spPr bwMode="auto">
          <a:xfrm>
            <a:off x="5495756" y="3159443"/>
            <a:ext cx="2032000" cy="777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defTabSz="914400" eaLnBrk="1" hangingPunct="1">
              <a:lnSpc>
                <a:spcPct val="130000"/>
              </a:lnSpc>
            </a:pPr>
            <a:r>
              <a:rPr lang="zh-CN" altLang="en-US" b="1" dirty="0">
                <a:solidFill>
                  <a:schemeClr val="bg1"/>
                </a:solidFill>
                <a:latin typeface="微软雅黑" panose="020B0503020204020204" pitchFamily="34" charset="-122"/>
                <a:sym typeface="+mn-ea"/>
              </a:rPr>
              <a:t>运行环</a:t>
            </a:r>
            <a:r>
              <a:rPr lang="zh-CN" altLang="en-US" b="1" dirty="0" smtClean="0">
                <a:solidFill>
                  <a:schemeClr val="bg1"/>
                </a:solidFill>
                <a:latin typeface="微软雅黑" panose="020B0503020204020204" pitchFamily="34" charset="-122"/>
                <a:sym typeface="+mn-ea"/>
              </a:rPr>
              <a:t>境：</a:t>
            </a:r>
            <a:endParaRPr lang="en-US" altLang="zh-CN" b="1" dirty="0" smtClean="0">
              <a:solidFill>
                <a:schemeClr val="bg1"/>
              </a:solidFill>
              <a:latin typeface="微软雅黑" panose="020B0503020204020204" pitchFamily="34" charset="-122"/>
              <a:sym typeface="+mn-ea"/>
            </a:endParaRPr>
          </a:p>
          <a:p>
            <a:pPr defTabSz="914400" eaLnBrk="1" hangingPunct="1">
              <a:lnSpc>
                <a:spcPct val="130000"/>
              </a:lnSpc>
            </a:pPr>
            <a:r>
              <a:rPr lang="en-US" altLang="zh-CN" b="1" dirty="0" smtClean="0">
                <a:solidFill>
                  <a:schemeClr val="bg1"/>
                </a:solidFill>
                <a:latin typeface="微软雅黑" panose="020B0503020204020204" pitchFamily="34" charset="-122"/>
                <a:sym typeface="+mn-ea"/>
              </a:rPr>
              <a:t>Python 2.7</a:t>
            </a:r>
            <a:endParaRPr lang="zh-CN" altLang="en-US" b="1" dirty="0">
              <a:solidFill>
                <a:schemeClr val="bg1"/>
              </a:solidFill>
              <a:latin typeface="微软雅黑" panose="020B0503020204020204" pitchFamily="34" charset="-122"/>
            </a:endParaRPr>
          </a:p>
        </p:txBody>
      </p:sp>
    </p:spTree>
    <p:custDataLst>
      <p:tags r:id="rId1"/>
    </p:custDataLst>
    <p:extLst>
      <p:ext uri="{BB962C8B-B14F-4D97-AF65-F5344CB8AC3E}">
        <p14:creationId xmlns:p14="http://schemas.microsoft.com/office/powerpoint/2010/main" val="1182831271"/>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908464"/>
            <a:ext cx="9144000" cy="3295403"/>
          </a:xfrm>
          <a:prstGeom prst="rect">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72"/>
          <p:cNvSpPr>
            <a:spLocks noEditPoints="1"/>
          </p:cNvSpPr>
          <p:nvPr/>
        </p:nvSpPr>
        <p:spPr bwMode="auto">
          <a:xfrm>
            <a:off x="2498472" y="1196658"/>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
        <p:nvSpPr>
          <p:cNvPr id="18" name="Oval 4"/>
          <p:cNvSpPr/>
          <p:nvPr/>
        </p:nvSpPr>
        <p:spPr>
          <a:xfrm>
            <a:off x="3864215" y="1343806"/>
            <a:ext cx="1415570" cy="1415570"/>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chemeClr val="tx1">
                    <a:lumMod val="75000"/>
                  </a:schemeClr>
                </a:solidFill>
                <a:latin typeface="ITC Avant Garde Std Md" panose="020B0602020202020204" pitchFamily="34" charset="0"/>
                <a:ea typeface="造字工房悦圆演示版常规体" pitchFamily="50" charset="-122"/>
              </a:rPr>
              <a:t>08</a:t>
            </a:r>
            <a:endParaRPr lang="id-ID" sz="4800" dirty="0">
              <a:solidFill>
                <a:schemeClr val="tx1">
                  <a:lumMod val="75000"/>
                </a:schemeClr>
              </a:solidFill>
              <a:latin typeface="ITC Avant Garde Std Md" panose="020B0602020202020204" pitchFamily="34" charset="0"/>
              <a:ea typeface="造字工房悦圆演示版常规体" pitchFamily="50" charset="-122"/>
            </a:endParaRPr>
          </a:p>
        </p:txBody>
      </p:sp>
      <p:sp>
        <p:nvSpPr>
          <p:cNvPr id="20" name="AutoShape 2"/>
          <p:cNvSpPr/>
          <p:nvPr/>
        </p:nvSpPr>
        <p:spPr bwMode="auto">
          <a:xfrm>
            <a:off x="2694876" y="2820638"/>
            <a:ext cx="3682786" cy="542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a:defRPr/>
            </a:pPr>
            <a:r>
              <a:rPr lang="zh-CN" altLang="en-US" sz="2400" b="1" dirty="0" smtClean="0">
                <a:solidFill>
                  <a:schemeClr val="tx1">
                    <a:lumMod val="75000"/>
                  </a:schemeClr>
                </a:solidFill>
                <a:latin typeface="Raleway Regular"/>
                <a:cs typeface="Raleway Regular"/>
              </a:rPr>
              <a:t>团队分工</a:t>
            </a:r>
            <a:endParaRPr lang="es-ES" sz="2400" b="1" dirty="0">
              <a:solidFill>
                <a:schemeClr val="tx1">
                  <a:lumMod val="75000"/>
                </a:schemeClr>
              </a:solidFill>
              <a:latin typeface="Raleway Regular"/>
              <a:cs typeface="Raleway Regular"/>
            </a:endParaRPr>
          </a:p>
        </p:txBody>
      </p:sp>
    </p:spTree>
    <p:extLst>
      <p:ext uri="{BB962C8B-B14F-4D97-AF65-F5344CB8AC3E}">
        <p14:creationId xmlns:p14="http://schemas.microsoft.com/office/powerpoint/2010/main" val="357609580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2)">
                                      <p:cBhvr>
                                        <p:cTn id="7" dur="2000"/>
                                        <p:tgtEl>
                                          <p:spTgt spid="18"/>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2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8" grpId="0" animBg="1"/>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32"/>
          <p:cNvSpPr>
            <a:spLocks noChangeArrowheads="1"/>
          </p:cNvSpPr>
          <p:nvPr/>
        </p:nvSpPr>
        <p:spPr bwMode="auto">
          <a:xfrm>
            <a:off x="425450" y="44450"/>
            <a:ext cx="2247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30000"/>
              </a:lnSpc>
            </a:pPr>
            <a:r>
              <a:rPr lang="en-US" altLang="zh-CN" sz="2800">
                <a:solidFill>
                  <a:srgbClr val="FFFFFF"/>
                </a:solidFill>
                <a:latin typeface="微软雅黑" panose="020B0503020204020204" pitchFamily="34" charset="-122"/>
                <a:sym typeface="黑体" panose="02010609060101010101" pitchFamily="49" charset="-122"/>
              </a:rPr>
              <a:t>PART</a:t>
            </a:r>
            <a:r>
              <a:rPr lang="zh-CN" altLang="en-US" sz="2800">
                <a:solidFill>
                  <a:srgbClr val="FFFFFF"/>
                </a:solidFill>
                <a:latin typeface="微软雅黑" panose="020B0503020204020204" pitchFamily="34" charset="-122"/>
                <a:sym typeface="黑体" panose="02010609060101010101" pitchFamily="49" charset="-122"/>
              </a:rPr>
              <a:t> </a:t>
            </a:r>
            <a:r>
              <a:rPr lang="en-US" altLang="zh-CN" sz="2800">
                <a:solidFill>
                  <a:srgbClr val="FFFFFF"/>
                </a:solidFill>
                <a:latin typeface="微软雅黑" panose="020B0503020204020204" pitchFamily="34" charset="-122"/>
                <a:sym typeface="黑体" panose="02010609060101010101" pitchFamily="49" charset="-122"/>
              </a:rPr>
              <a:t>1</a:t>
            </a:r>
            <a:endParaRPr lang="en-US" altLang="zh-CN" sz="2800">
              <a:solidFill>
                <a:srgbClr val="FFFFFF"/>
              </a:solidFill>
              <a:latin typeface="微软雅黑" panose="020B0503020204020204" pitchFamily="34" charset="-122"/>
            </a:endParaRPr>
          </a:p>
        </p:txBody>
      </p:sp>
      <p:sp>
        <p:nvSpPr>
          <p:cNvPr id="20483" name="文本框 33"/>
          <p:cNvSpPr txBox="1">
            <a:spLocks noChangeArrowheads="1"/>
          </p:cNvSpPr>
          <p:nvPr/>
        </p:nvSpPr>
        <p:spPr bwMode="auto">
          <a:xfrm>
            <a:off x="2673350" y="71438"/>
            <a:ext cx="26987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zh-CN" altLang="en-US" sz="2800">
                <a:solidFill>
                  <a:srgbClr val="FFFFFF"/>
                </a:solidFill>
                <a:latin typeface="微软雅黑" panose="020B0503020204020204" pitchFamily="34" charset="-122"/>
                <a:sym typeface="黑体" panose="02010609060101010101" pitchFamily="49" charset="-122"/>
              </a:rPr>
              <a:t>请输入你的标题</a:t>
            </a:r>
            <a:endParaRPr lang="zh-CN" altLang="en-US" sz="2800">
              <a:latin typeface="微软雅黑" panose="020B0503020204020204" pitchFamily="34" charset="-122"/>
            </a:endParaRPr>
          </a:p>
        </p:txBody>
      </p:sp>
      <p:sp>
        <p:nvSpPr>
          <p:cNvPr id="35" name="矩形 34"/>
          <p:cNvSpPr/>
          <p:nvPr/>
        </p:nvSpPr>
        <p:spPr>
          <a:xfrm>
            <a:off x="2547938" y="0"/>
            <a:ext cx="4684712" cy="7747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grpSp>
        <p:nvGrpSpPr>
          <p:cNvPr id="36" name="组 7"/>
          <p:cNvGrpSpPr/>
          <p:nvPr/>
        </p:nvGrpSpPr>
        <p:grpSpPr>
          <a:xfrm>
            <a:off x="424815" y="0"/>
            <a:ext cx="2248535" cy="773430"/>
            <a:chOff x="782065" y="0"/>
            <a:chExt cx="2248535" cy="1343608"/>
          </a:xfrm>
          <a:solidFill>
            <a:srgbClr val="F5E168"/>
          </a:solidFill>
        </p:grpSpPr>
        <p:sp>
          <p:nvSpPr>
            <p:cNvPr id="37" name="矩形 36"/>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38" name="矩形 37"/>
            <p:cNvSpPr/>
            <p:nvPr/>
          </p:nvSpPr>
          <p:spPr>
            <a:xfrm>
              <a:off x="782065" y="71755"/>
              <a:ext cx="2248535" cy="1038713"/>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2800" noProof="1">
                <a:solidFill>
                  <a:srgbClr val="FFFFFF"/>
                </a:solidFill>
                <a:latin typeface="微软雅黑" panose="020B0503020204020204" pitchFamily="34" charset="-122"/>
                <a:cs typeface="微软雅黑" panose="020B0503020204020204" pitchFamily="34" charset="-122"/>
              </a:endParaRPr>
            </a:p>
          </p:txBody>
        </p:sp>
      </p:grpSp>
      <p:sp>
        <p:nvSpPr>
          <p:cNvPr id="20486" name="文本框 38"/>
          <p:cNvSpPr txBox="1">
            <a:spLocks noChangeArrowheads="1"/>
          </p:cNvSpPr>
          <p:nvPr/>
        </p:nvSpPr>
        <p:spPr bwMode="auto">
          <a:xfrm>
            <a:off x="2584450" y="71438"/>
            <a:ext cx="1620957"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zh-CN" altLang="en-US" sz="2800" dirty="0" smtClean="0">
                <a:solidFill>
                  <a:srgbClr val="FFFFFF"/>
                </a:solidFill>
                <a:latin typeface="微软雅黑" panose="020B0503020204020204" pitchFamily="34" charset="-122"/>
                <a:sym typeface="黑体" panose="02010609060101010101" pitchFamily="49" charset="-122"/>
              </a:rPr>
              <a:t>团队分工</a:t>
            </a:r>
            <a:endParaRPr lang="zh-CN" altLang="en-US" sz="2800" dirty="0">
              <a:latin typeface="微软雅黑" panose="020B0503020204020204" pitchFamily="34" charset="-122"/>
            </a:endParaRPr>
          </a:p>
        </p:txBody>
      </p:sp>
      <p:sp>
        <p:nvSpPr>
          <p:cNvPr id="5" name="椭圆 4"/>
          <p:cNvSpPr/>
          <p:nvPr/>
        </p:nvSpPr>
        <p:spPr>
          <a:xfrm>
            <a:off x="1250950" y="2241550"/>
            <a:ext cx="1401763" cy="1401763"/>
          </a:xfrm>
          <a:prstGeom prst="ellipse">
            <a:avLst/>
          </a:prstGeom>
          <a:solidFill>
            <a:schemeClr val="tx1">
              <a:lumMod val="65000"/>
              <a:lumOff val="3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6" name="椭圆 5"/>
          <p:cNvSpPr/>
          <p:nvPr/>
        </p:nvSpPr>
        <p:spPr>
          <a:xfrm>
            <a:off x="401638" y="1500188"/>
            <a:ext cx="1401762" cy="1401762"/>
          </a:xfrm>
          <a:prstGeom prst="ellipse">
            <a:avLst/>
          </a:prstGeom>
          <a:solidFill>
            <a:schemeClr val="tx1">
              <a:lumMod val="50000"/>
              <a:lumOff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7" name="椭圆 6"/>
          <p:cNvSpPr/>
          <p:nvPr/>
        </p:nvSpPr>
        <p:spPr>
          <a:xfrm>
            <a:off x="2151063" y="1500188"/>
            <a:ext cx="1400175" cy="1401762"/>
          </a:xfrm>
          <a:prstGeom prst="ellipse">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8" name="椭圆 7"/>
          <p:cNvSpPr/>
          <p:nvPr/>
        </p:nvSpPr>
        <p:spPr>
          <a:xfrm>
            <a:off x="3051175" y="2241550"/>
            <a:ext cx="1400175" cy="1401763"/>
          </a:xfrm>
          <a:prstGeom prst="ellipse">
            <a:avLst/>
          </a:prstGeom>
          <a:solidFill>
            <a:srgbClr val="F5E1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20492" name="文本框 10"/>
          <p:cNvSpPr txBox="1">
            <a:spLocks noChangeArrowheads="1"/>
          </p:cNvSpPr>
          <p:nvPr/>
        </p:nvSpPr>
        <p:spPr bwMode="auto">
          <a:xfrm>
            <a:off x="547688" y="1754188"/>
            <a:ext cx="1109662"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4500" dirty="0">
                <a:solidFill>
                  <a:schemeClr val="bg1"/>
                </a:solidFill>
                <a:latin typeface="微软雅黑" panose="020B0503020204020204" pitchFamily="34" charset="-122"/>
              </a:rPr>
              <a:t>T</a:t>
            </a:r>
            <a:endParaRPr lang="en-US" altLang="zh-CN" sz="4500" dirty="0">
              <a:solidFill>
                <a:schemeClr val="bg1"/>
              </a:solidFill>
              <a:latin typeface="微软雅黑" panose="020B0503020204020204" pitchFamily="34" charset="-122"/>
            </a:endParaRPr>
          </a:p>
        </p:txBody>
      </p:sp>
      <p:sp>
        <p:nvSpPr>
          <p:cNvPr id="20493" name="文本框 11"/>
          <p:cNvSpPr txBox="1">
            <a:spLocks noChangeArrowheads="1"/>
          </p:cNvSpPr>
          <p:nvPr/>
        </p:nvSpPr>
        <p:spPr bwMode="auto">
          <a:xfrm>
            <a:off x="1436688" y="2562225"/>
            <a:ext cx="1109662"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4500" dirty="0" smtClean="0">
                <a:solidFill>
                  <a:schemeClr val="bg1"/>
                </a:solidFill>
                <a:latin typeface="微软雅黑" panose="020B0503020204020204" pitchFamily="34" charset="-122"/>
              </a:rPr>
              <a:t>E</a:t>
            </a:r>
            <a:endParaRPr lang="en-US" altLang="zh-CN" sz="4500" dirty="0">
              <a:solidFill>
                <a:schemeClr val="bg1"/>
              </a:solidFill>
              <a:latin typeface="微软雅黑" panose="020B0503020204020204" pitchFamily="34" charset="-122"/>
            </a:endParaRPr>
          </a:p>
        </p:txBody>
      </p:sp>
      <p:sp>
        <p:nvSpPr>
          <p:cNvPr id="20494" name="文本框 12"/>
          <p:cNvSpPr txBox="1">
            <a:spLocks noChangeArrowheads="1"/>
          </p:cNvSpPr>
          <p:nvPr/>
        </p:nvSpPr>
        <p:spPr bwMode="auto">
          <a:xfrm>
            <a:off x="2306638" y="1800225"/>
            <a:ext cx="111125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4500" dirty="0">
                <a:solidFill>
                  <a:schemeClr val="bg1"/>
                </a:solidFill>
                <a:latin typeface="微软雅黑" panose="020B0503020204020204" pitchFamily="34" charset="-122"/>
              </a:rPr>
              <a:t>A</a:t>
            </a:r>
            <a:endParaRPr lang="en-US" altLang="zh-CN" sz="4500" dirty="0">
              <a:solidFill>
                <a:schemeClr val="bg1"/>
              </a:solidFill>
              <a:latin typeface="微软雅黑" panose="020B0503020204020204" pitchFamily="34" charset="-122"/>
            </a:endParaRPr>
          </a:p>
        </p:txBody>
      </p:sp>
      <p:sp>
        <p:nvSpPr>
          <p:cNvPr id="20495" name="文本框 13"/>
          <p:cNvSpPr txBox="1">
            <a:spLocks noChangeArrowheads="1"/>
          </p:cNvSpPr>
          <p:nvPr/>
        </p:nvSpPr>
        <p:spPr bwMode="auto">
          <a:xfrm>
            <a:off x="3195638" y="2581275"/>
            <a:ext cx="111125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4500" dirty="0" smtClean="0">
                <a:solidFill>
                  <a:srgbClr val="65686A"/>
                </a:solidFill>
                <a:latin typeface="微软雅黑" panose="020B0503020204020204" pitchFamily="34" charset="-122"/>
              </a:rPr>
              <a:t>M</a:t>
            </a:r>
            <a:endParaRPr lang="zh-CN" altLang="en-US" sz="4500" dirty="0">
              <a:solidFill>
                <a:srgbClr val="65686A"/>
              </a:solidFill>
              <a:latin typeface="微软雅黑" panose="020B0503020204020204" pitchFamily="34" charset="-122"/>
            </a:endParaRPr>
          </a:p>
        </p:txBody>
      </p:sp>
      <p:sp>
        <p:nvSpPr>
          <p:cNvPr id="20496" name="文本框 16"/>
          <p:cNvSpPr txBox="1">
            <a:spLocks noChangeArrowheads="1"/>
          </p:cNvSpPr>
          <p:nvPr/>
        </p:nvSpPr>
        <p:spPr bwMode="auto">
          <a:xfrm>
            <a:off x="4637088" y="1262063"/>
            <a:ext cx="1406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zh-CN" dirty="0"/>
              <a:t>设计与任务分配</a:t>
            </a:r>
            <a:endParaRPr lang="en-US" altLang="zh-CN" dirty="0">
              <a:solidFill>
                <a:srgbClr val="404040"/>
              </a:solidFill>
              <a:latin typeface="微软雅黑" panose="020B0503020204020204" pitchFamily="34" charset="-122"/>
            </a:endParaRPr>
          </a:p>
        </p:txBody>
      </p:sp>
      <p:cxnSp>
        <p:nvCxnSpPr>
          <p:cNvPr id="19" name="直接连接符 18"/>
          <p:cNvCxnSpPr/>
          <p:nvPr/>
        </p:nvCxnSpPr>
        <p:spPr>
          <a:xfrm>
            <a:off x="5992646" y="1298575"/>
            <a:ext cx="0" cy="403225"/>
          </a:xfrm>
          <a:prstGeom prst="line">
            <a:avLst/>
          </a:prstGeom>
          <a:ln w="28575">
            <a:solidFill>
              <a:srgbClr val="F5E168">
                <a:alpha val="80000"/>
              </a:srgbClr>
            </a:solidFill>
          </a:ln>
        </p:spPr>
        <p:style>
          <a:lnRef idx="1">
            <a:schemeClr val="accent1"/>
          </a:lnRef>
          <a:fillRef idx="0">
            <a:schemeClr val="accent1"/>
          </a:fillRef>
          <a:effectRef idx="0">
            <a:schemeClr val="accent1"/>
          </a:effectRef>
          <a:fontRef idx="minor">
            <a:schemeClr val="tx1"/>
          </a:fontRef>
        </p:style>
      </p:cxnSp>
      <p:sp>
        <p:nvSpPr>
          <p:cNvPr id="20498" name="文本框 22"/>
          <p:cNvSpPr txBox="1">
            <a:spLocks noChangeArrowheads="1"/>
          </p:cNvSpPr>
          <p:nvPr/>
        </p:nvSpPr>
        <p:spPr bwMode="auto">
          <a:xfrm>
            <a:off x="4637088" y="2022475"/>
            <a:ext cx="14065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smtClean="0">
                <a:solidFill>
                  <a:srgbClr val="404040"/>
                </a:solidFill>
                <a:latin typeface="微软雅黑" panose="020B0503020204020204" pitchFamily="34" charset="-122"/>
              </a:rPr>
              <a:t>技术指导</a:t>
            </a:r>
            <a:endParaRPr lang="en-US" altLang="zh-CN" dirty="0">
              <a:solidFill>
                <a:srgbClr val="404040"/>
              </a:solidFill>
              <a:latin typeface="微软雅黑" panose="020B0503020204020204" pitchFamily="34" charset="-122"/>
            </a:endParaRPr>
          </a:p>
        </p:txBody>
      </p:sp>
      <p:cxnSp>
        <p:nvCxnSpPr>
          <p:cNvPr id="24" name="直接连接符 23"/>
          <p:cNvCxnSpPr/>
          <p:nvPr/>
        </p:nvCxnSpPr>
        <p:spPr>
          <a:xfrm>
            <a:off x="5992646" y="2082800"/>
            <a:ext cx="0" cy="401637"/>
          </a:xfrm>
          <a:prstGeom prst="line">
            <a:avLst/>
          </a:prstGeom>
          <a:ln w="28575">
            <a:solidFill>
              <a:srgbClr val="F5E168">
                <a:alpha val="80000"/>
              </a:srgbClr>
            </a:solidFill>
          </a:ln>
        </p:spPr>
        <p:style>
          <a:lnRef idx="1">
            <a:schemeClr val="accent1"/>
          </a:lnRef>
          <a:fillRef idx="0">
            <a:schemeClr val="accent1"/>
          </a:fillRef>
          <a:effectRef idx="0">
            <a:schemeClr val="accent1"/>
          </a:effectRef>
          <a:fontRef idx="minor">
            <a:schemeClr val="tx1"/>
          </a:fontRef>
        </p:style>
      </p:cxnSp>
      <p:sp>
        <p:nvSpPr>
          <p:cNvPr id="20500" name="文本框 26"/>
          <p:cNvSpPr txBox="1">
            <a:spLocks noChangeArrowheads="1"/>
          </p:cNvSpPr>
          <p:nvPr/>
        </p:nvSpPr>
        <p:spPr bwMode="auto">
          <a:xfrm>
            <a:off x="4637088" y="2903538"/>
            <a:ext cx="14065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eaLnBrk="1" hangingPunct="1"/>
            <a:r>
              <a:rPr lang="zh-CN" altLang="en-US" dirty="0" smtClean="0">
                <a:solidFill>
                  <a:srgbClr val="404040"/>
                </a:solidFill>
                <a:latin typeface="微软雅黑" panose="020B0503020204020204" pitchFamily="34" charset="-122"/>
              </a:rPr>
              <a:t>界面</a:t>
            </a:r>
            <a:r>
              <a:rPr lang="en-US" altLang="zh-CN" dirty="0" smtClean="0">
                <a:solidFill>
                  <a:srgbClr val="404040"/>
                </a:solidFill>
                <a:latin typeface="微软雅黑" panose="020B0503020204020204" pitchFamily="34" charset="-122"/>
              </a:rPr>
              <a:t>UI</a:t>
            </a:r>
            <a:r>
              <a:rPr lang="zh-CN" altLang="en-US" dirty="0" smtClean="0">
                <a:solidFill>
                  <a:srgbClr val="404040"/>
                </a:solidFill>
                <a:latin typeface="微软雅黑" panose="020B0503020204020204" pitchFamily="34" charset="-122"/>
              </a:rPr>
              <a:t>设计</a:t>
            </a:r>
            <a:endParaRPr lang="en-US" altLang="zh-CN" dirty="0">
              <a:solidFill>
                <a:srgbClr val="404040"/>
              </a:solidFill>
              <a:latin typeface="微软雅黑" panose="020B0503020204020204" pitchFamily="34" charset="-122"/>
            </a:endParaRPr>
          </a:p>
        </p:txBody>
      </p:sp>
      <p:cxnSp>
        <p:nvCxnSpPr>
          <p:cNvPr id="28" name="直接连接符 27"/>
          <p:cNvCxnSpPr/>
          <p:nvPr/>
        </p:nvCxnSpPr>
        <p:spPr>
          <a:xfrm>
            <a:off x="5992646" y="2951162"/>
            <a:ext cx="0" cy="403225"/>
          </a:xfrm>
          <a:prstGeom prst="line">
            <a:avLst/>
          </a:prstGeom>
          <a:ln w="28575">
            <a:solidFill>
              <a:srgbClr val="F5E168">
                <a:alpha val="80000"/>
              </a:srgbClr>
            </a:solidFill>
          </a:ln>
        </p:spPr>
        <p:style>
          <a:lnRef idx="1">
            <a:schemeClr val="accent1"/>
          </a:lnRef>
          <a:fillRef idx="0">
            <a:schemeClr val="accent1"/>
          </a:fillRef>
          <a:effectRef idx="0">
            <a:schemeClr val="accent1"/>
          </a:effectRef>
          <a:fontRef idx="minor">
            <a:schemeClr val="tx1"/>
          </a:fontRef>
        </p:style>
      </p:cxnSp>
      <p:sp>
        <p:nvSpPr>
          <p:cNvPr id="20502" name="文本框 30"/>
          <p:cNvSpPr txBox="1">
            <a:spLocks noChangeArrowheads="1"/>
          </p:cNvSpPr>
          <p:nvPr/>
        </p:nvSpPr>
        <p:spPr bwMode="auto">
          <a:xfrm>
            <a:off x="4637088" y="3697288"/>
            <a:ext cx="15700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zh-CN" dirty="0"/>
              <a:t>程序编写</a:t>
            </a:r>
            <a:endParaRPr lang="en-US" altLang="zh-CN" dirty="0">
              <a:solidFill>
                <a:srgbClr val="404040"/>
              </a:solidFill>
              <a:latin typeface="微软雅黑" panose="020B0503020204020204" pitchFamily="34" charset="-122"/>
            </a:endParaRPr>
          </a:p>
        </p:txBody>
      </p:sp>
      <p:cxnSp>
        <p:nvCxnSpPr>
          <p:cNvPr id="32" name="直接连接符 31"/>
          <p:cNvCxnSpPr/>
          <p:nvPr/>
        </p:nvCxnSpPr>
        <p:spPr>
          <a:xfrm>
            <a:off x="5992646" y="3722687"/>
            <a:ext cx="0" cy="403225"/>
          </a:xfrm>
          <a:prstGeom prst="line">
            <a:avLst/>
          </a:prstGeom>
          <a:ln w="28575">
            <a:solidFill>
              <a:srgbClr val="F5E168">
                <a:alpha val="80000"/>
              </a:srgbClr>
            </a:solidFill>
          </a:ln>
        </p:spPr>
        <p:style>
          <a:lnRef idx="1">
            <a:schemeClr val="accent1"/>
          </a:lnRef>
          <a:fillRef idx="0">
            <a:schemeClr val="accent1"/>
          </a:fillRef>
          <a:effectRef idx="0">
            <a:schemeClr val="accent1"/>
          </a:effectRef>
          <a:fontRef idx="minor">
            <a:schemeClr val="tx1"/>
          </a:fontRef>
        </p:style>
      </p:cxnSp>
      <p:grpSp>
        <p:nvGrpSpPr>
          <p:cNvPr id="20504" name="组合 20"/>
          <p:cNvGrpSpPr>
            <a:grpSpLocks/>
          </p:cNvGrpSpPr>
          <p:nvPr/>
        </p:nvGrpSpPr>
        <p:grpSpPr bwMode="auto">
          <a:xfrm>
            <a:off x="6140450" y="1120775"/>
            <a:ext cx="2429510" cy="3212465"/>
            <a:chOff x="10539" y="1621"/>
            <a:chExt cx="3826" cy="5059"/>
          </a:xfrm>
        </p:grpSpPr>
        <p:sp>
          <p:nvSpPr>
            <p:cNvPr id="49" name="文本框 48"/>
            <p:cNvSpPr txBox="1"/>
            <p:nvPr/>
          </p:nvSpPr>
          <p:spPr>
            <a:xfrm>
              <a:off x="10539" y="1621"/>
              <a:ext cx="3440" cy="723"/>
            </a:xfrm>
            <a:prstGeom prst="rect">
              <a:avLst/>
            </a:prstGeom>
            <a:noFill/>
            <a:ln>
              <a:noFill/>
            </a:ln>
          </p:spPr>
          <p:txBody>
            <a:bodyPr>
              <a:spAutoFit/>
            </a:bodyPr>
            <a:lstStyle/>
            <a:p>
              <a:pPr eaLnBrk="1" fontAlgn="auto" hangingPunct="1">
                <a:lnSpc>
                  <a:spcPct val="150000"/>
                </a:lnSpc>
                <a:defRPr/>
              </a:pPr>
              <a:r>
                <a:rPr lang="zh-CN" altLang="en-US" spc="300" noProof="1">
                  <a:solidFill>
                    <a:srgbClr val="404040"/>
                  </a:solidFill>
                  <a:latin typeface="微软雅黑" panose="020B0503020204020204" pitchFamily="34" charset="-122"/>
                  <a:cs typeface="微软雅黑" panose="020B0503020204020204" pitchFamily="34" charset="-122"/>
                  <a:sym typeface="+mn-ea"/>
                </a:rPr>
                <a:t>张永顺</a:t>
              </a:r>
              <a:endParaRPr lang="zh-CN" altLang="en-US" noProof="1">
                <a:latin typeface="微软雅黑" panose="020B0503020204020204" pitchFamily="34" charset="-122"/>
                <a:ea typeface="+mn-ea"/>
                <a:cs typeface="微软雅黑" panose="020B0503020204020204" pitchFamily="34" charset="-122"/>
              </a:endParaRPr>
            </a:p>
          </p:txBody>
        </p:sp>
        <p:sp>
          <p:nvSpPr>
            <p:cNvPr id="9" name="文本框 8"/>
            <p:cNvSpPr txBox="1"/>
            <p:nvPr/>
          </p:nvSpPr>
          <p:spPr>
            <a:xfrm>
              <a:off x="10539" y="2871"/>
              <a:ext cx="3440" cy="723"/>
            </a:xfrm>
            <a:prstGeom prst="rect">
              <a:avLst/>
            </a:prstGeom>
            <a:noFill/>
            <a:ln>
              <a:noFill/>
            </a:ln>
          </p:spPr>
          <p:txBody>
            <a:bodyPr>
              <a:spAutoFit/>
            </a:bodyPr>
            <a:lstStyle/>
            <a:p>
              <a:pPr eaLnBrk="1" fontAlgn="auto" hangingPunct="1">
                <a:lnSpc>
                  <a:spcPct val="150000"/>
                </a:lnSpc>
                <a:defRPr/>
              </a:pPr>
              <a:r>
                <a:rPr lang="zh-CN" altLang="en-US" spc="300" noProof="1" smtClean="0">
                  <a:solidFill>
                    <a:srgbClr val="404040"/>
                  </a:solidFill>
                  <a:latin typeface="微软雅黑" panose="020B0503020204020204" pitchFamily="34" charset="-122"/>
                  <a:cs typeface="微软雅黑" panose="020B0503020204020204" pitchFamily="34" charset="-122"/>
                  <a:sym typeface="+mn-ea"/>
                </a:rPr>
                <a:t>张永顺</a:t>
              </a:r>
              <a:endParaRPr lang="zh-CN" altLang="en-US" noProof="1">
                <a:latin typeface="微软雅黑" panose="020B0503020204020204" pitchFamily="34" charset="-122"/>
                <a:ea typeface="+mn-ea"/>
                <a:cs typeface="微软雅黑" panose="020B0503020204020204" pitchFamily="34" charset="-122"/>
              </a:endParaRPr>
            </a:p>
          </p:txBody>
        </p:sp>
        <p:sp>
          <p:nvSpPr>
            <p:cNvPr id="18" name="文本框 17"/>
            <p:cNvSpPr txBox="1"/>
            <p:nvPr/>
          </p:nvSpPr>
          <p:spPr>
            <a:xfrm>
              <a:off x="10539" y="4121"/>
              <a:ext cx="3440" cy="723"/>
            </a:xfrm>
            <a:prstGeom prst="rect">
              <a:avLst/>
            </a:prstGeom>
            <a:noFill/>
            <a:ln>
              <a:noFill/>
            </a:ln>
          </p:spPr>
          <p:txBody>
            <a:bodyPr>
              <a:spAutoFit/>
            </a:bodyPr>
            <a:lstStyle/>
            <a:p>
              <a:pPr eaLnBrk="1" fontAlgn="auto" hangingPunct="1">
                <a:lnSpc>
                  <a:spcPct val="150000"/>
                </a:lnSpc>
                <a:defRPr/>
              </a:pPr>
              <a:r>
                <a:rPr lang="zh-CN" altLang="en-US" spc="300" noProof="1" smtClean="0">
                  <a:solidFill>
                    <a:srgbClr val="404040"/>
                  </a:solidFill>
                  <a:latin typeface="微软雅黑" panose="020B0503020204020204" pitchFamily="34" charset="-122"/>
                  <a:cs typeface="微软雅黑" panose="020B0503020204020204" pitchFamily="34" charset="-122"/>
                  <a:sym typeface="+mn-ea"/>
                </a:rPr>
                <a:t>阿卜杜外力</a:t>
              </a:r>
              <a:r>
                <a:rPr lang="en-US" altLang="zh-CN" spc="300" noProof="1" smtClean="0">
                  <a:solidFill>
                    <a:srgbClr val="404040"/>
                  </a:solidFill>
                  <a:latin typeface="微软雅黑" panose="020B0503020204020204" pitchFamily="34" charset="-122"/>
                  <a:cs typeface="微软雅黑" panose="020B0503020204020204" pitchFamily="34" charset="-122"/>
                  <a:sym typeface="+mn-ea"/>
                </a:rPr>
                <a:t>·</a:t>
              </a:r>
              <a:r>
                <a:rPr lang="zh-CN" altLang="en-US" spc="300" noProof="1" smtClean="0">
                  <a:solidFill>
                    <a:srgbClr val="404040"/>
                  </a:solidFill>
                  <a:latin typeface="微软雅黑" panose="020B0503020204020204" pitchFamily="34" charset="-122"/>
                  <a:cs typeface="微软雅黑" panose="020B0503020204020204" pitchFamily="34" charset="-122"/>
                  <a:sym typeface="+mn-ea"/>
                </a:rPr>
                <a:t>艾尼</a:t>
              </a:r>
              <a:endParaRPr lang="zh-CN" altLang="en-US" noProof="1">
                <a:latin typeface="微软雅黑" panose="020B0503020204020204" pitchFamily="34" charset="-122"/>
                <a:ea typeface="+mn-ea"/>
                <a:cs typeface="微软雅黑" panose="020B0503020204020204" pitchFamily="34" charset="-122"/>
              </a:endParaRPr>
            </a:p>
          </p:txBody>
        </p:sp>
        <p:sp>
          <p:nvSpPr>
            <p:cNvPr id="20" name="文本框 19"/>
            <p:cNvSpPr txBox="1"/>
            <p:nvPr/>
          </p:nvSpPr>
          <p:spPr>
            <a:xfrm>
              <a:off x="10539" y="5371"/>
              <a:ext cx="3826" cy="1309"/>
            </a:xfrm>
            <a:prstGeom prst="rect">
              <a:avLst/>
            </a:prstGeom>
            <a:noFill/>
            <a:ln>
              <a:noFill/>
            </a:ln>
          </p:spPr>
          <p:txBody>
            <a:bodyPr wrap="square">
              <a:spAutoFit/>
            </a:bodyPr>
            <a:lstStyle/>
            <a:p>
              <a:pPr eaLnBrk="1" fontAlgn="auto" hangingPunct="1">
                <a:lnSpc>
                  <a:spcPct val="150000"/>
                </a:lnSpc>
                <a:defRPr/>
              </a:pPr>
              <a:r>
                <a:rPr lang="zh-CN" altLang="zh-CN" sz="1600" dirty="0"/>
                <a:t>张永顺、赵修宇、王慧洲、阿卜杜外力·艾尼</a:t>
              </a:r>
              <a:endParaRPr lang="zh-CN" altLang="en-US" noProof="1">
                <a:latin typeface="微软雅黑" panose="020B0503020204020204" pitchFamily="34" charset="-122"/>
                <a:ea typeface="+mn-ea"/>
                <a:cs typeface="微软雅黑" panose="020B0503020204020204" pitchFamily="34" charset="-122"/>
              </a:endParaRPr>
            </a:p>
          </p:txBody>
        </p:sp>
      </p:grpSp>
    </p:spTree>
    <p:custDataLst>
      <p:tags r:id="rId1"/>
    </p:custDataLst>
    <p:extLst>
      <p:ext uri="{BB962C8B-B14F-4D97-AF65-F5344CB8AC3E}">
        <p14:creationId xmlns:p14="http://schemas.microsoft.com/office/powerpoint/2010/main" val="179473746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908464"/>
            <a:ext cx="9144000" cy="3295403"/>
          </a:xfrm>
          <a:prstGeom prst="rect">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72"/>
          <p:cNvSpPr>
            <a:spLocks noEditPoints="1"/>
          </p:cNvSpPr>
          <p:nvPr/>
        </p:nvSpPr>
        <p:spPr bwMode="auto">
          <a:xfrm>
            <a:off x="2498472" y="1196658"/>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
        <p:nvSpPr>
          <p:cNvPr id="18" name="Oval 4"/>
          <p:cNvSpPr/>
          <p:nvPr/>
        </p:nvSpPr>
        <p:spPr>
          <a:xfrm>
            <a:off x="3864215" y="1343806"/>
            <a:ext cx="1415570" cy="1415570"/>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chemeClr val="tx1">
                    <a:lumMod val="75000"/>
                  </a:schemeClr>
                </a:solidFill>
                <a:latin typeface="ITC Avant Garde Std Md" panose="020B0602020202020204" pitchFamily="34" charset="0"/>
                <a:ea typeface="造字工房悦圆演示版常规体" pitchFamily="50" charset="-122"/>
              </a:rPr>
              <a:t>09</a:t>
            </a:r>
            <a:endParaRPr lang="id-ID" sz="4800" dirty="0">
              <a:solidFill>
                <a:schemeClr val="tx1">
                  <a:lumMod val="75000"/>
                </a:schemeClr>
              </a:solidFill>
              <a:latin typeface="ITC Avant Garde Std Md" panose="020B0602020202020204" pitchFamily="34" charset="0"/>
              <a:ea typeface="造字工房悦圆演示版常规体" pitchFamily="50" charset="-122"/>
            </a:endParaRPr>
          </a:p>
        </p:txBody>
      </p:sp>
      <p:sp>
        <p:nvSpPr>
          <p:cNvPr id="20" name="AutoShape 2"/>
          <p:cNvSpPr/>
          <p:nvPr/>
        </p:nvSpPr>
        <p:spPr bwMode="auto">
          <a:xfrm>
            <a:off x="2694876" y="2820638"/>
            <a:ext cx="3682786" cy="542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a:defRPr/>
            </a:pPr>
            <a:r>
              <a:rPr lang="zh-CN" altLang="en-US" sz="2400" b="1" dirty="0" smtClean="0">
                <a:solidFill>
                  <a:schemeClr val="tx1">
                    <a:lumMod val="75000"/>
                  </a:schemeClr>
                </a:solidFill>
                <a:latin typeface="Raleway Regular"/>
                <a:cs typeface="Raleway Regular"/>
              </a:rPr>
              <a:t>小结</a:t>
            </a:r>
            <a:endParaRPr lang="es-ES" sz="2400" b="1" dirty="0">
              <a:solidFill>
                <a:schemeClr val="tx1">
                  <a:lumMod val="75000"/>
                </a:schemeClr>
              </a:solidFill>
              <a:latin typeface="Raleway Regular"/>
              <a:cs typeface="Raleway Regular"/>
            </a:endParaRPr>
          </a:p>
        </p:txBody>
      </p:sp>
    </p:spTree>
    <p:extLst>
      <p:ext uri="{BB962C8B-B14F-4D97-AF65-F5344CB8AC3E}">
        <p14:creationId xmlns:p14="http://schemas.microsoft.com/office/powerpoint/2010/main" val="244655847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2)">
                                      <p:cBhvr>
                                        <p:cTn id="7" dur="2000"/>
                                        <p:tgtEl>
                                          <p:spTgt spid="18"/>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2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8" grpId="0" animBg="1"/>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1" descr="2015-02-28_CopacabanaBoats_PT-BR13265001951_1920x1080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214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2560638" y="0"/>
            <a:ext cx="4684712" cy="7747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4" name="矩形 3"/>
          <p:cNvSpPr/>
          <p:nvPr/>
        </p:nvSpPr>
        <p:spPr>
          <a:xfrm>
            <a:off x="514349" y="2170658"/>
            <a:ext cx="7695796" cy="3000821"/>
          </a:xfrm>
          <a:prstGeom prst="rect">
            <a:avLst/>
          </a:prstGeom>
        </p:spPr>
        <p:txBody>
          <a:bodyPr wrap="square">
            <a:spAutoFit/>
          </a:bodyPr>
          <a:lstStyle/>
          <a:p>
            <a:pPr indent="504000" algn="just" defTabSz="914400" eaLnBrk="1" fontAlgn="auto" hangingPunct="1">
              <a:lnSpc>
                <a:spcPct val="150000"/>
              </a:lnSpc>
              <a:spcBef>
                <a:spcPts val="600"/>
              </a:spcBef>
              <a:defRPr/>
            </a:pPr>
            <a:r>
              <a:rPr lang="zh-CN" altLang="zh-CN" dirty="0" smtClean="0"/>
              <a:t>随</a:t>
            </a:r>
            <a:r>
              <a:rPr lang="zh-CN" altLang="zh-CN" dirty="0"/>
              <a:t>着信息时代的到来以及计算机的普及，计算机用户的个人信息安全保护措施的加强是个必然的趋势。本项目在现有操作系统通过用户密码保护用户个人信息的基础上，通过用户习惯特征的提取建立操作系统层面的用户信息保护机制，而这样的产品在国内还是个空白，就此开出本项目具有很高的创新点；项目基于</a:t>
            </a:r>
            <a:r>
              <a:rPr lang="en-US" altLang="zh-CN" dirty="0"/>
              <a:t>Linux</a:t>
            </a:r>
            <a:r>
              <a:rPr lang="zh-CN" altLang="zh-CN" dirty="0"/>
              <a:t>操作系统源码都是开源的，其底层</a:t>
            </a:r>
            <a:r>
              <a:rPr lang="en-US" altLang="zh-CN" dirty="0"/>
              <a:t>api</a:t>
            </a:r>
            <a:r>
              <a:rPr lang="zh-CN" altLang="zh-CN" dirty="0"/>
              <a:t>以及底层程序的编写容易获取和实现；项目用到了操作系统里进程相关的内容，难度适中；开发语言主要使用</a:t>
            </a:r>
            <a:r>
              <a:rPr lang="en-US" altLang="zh-CN" dirty="0"/>
              <a:t>python</a:t>
            </a:r>
            <a:r>
              <a:rPr lang="zh-CN" altLang="zh-CN" dirty="0"/>
              <a:t>，大家都比较熟悉。</a:t>
            </a:r>
            <a:endParaRPr lang="en-US" altLang="zh-CN" sz="1400" noProof="1">
              <a:solidFill>
                <a:srgbClr val="242424"/>
              </a:solidFill>
              <a:latin typeface="微软雅黑" panose="020B0503020204020204" pitchFamily="34" charset="-122"/>
              <a:cs typeface="微软雅黑" panose="020B0503020204020204" pitchFamily="34" charset="-122"/>
            </a:endParaRPr>
          </a:p>
        </p:txBody>
      </p:sp>
      <p:grpSp>
        <p:nvGrpSpPr>
          <p:cNvPr id="8" name="组 7"/>
          <p:cNvGrpSpPr/>
          <p:nvPr/>
        </p:nvGrpSpPr>
        <p:grpSpPr>
          <a:xfrm>
            <a:off x="424815" y="0"/>
            <a:ext cx="2248535" cy="773430"/>
            <a:chOff x="782065" y="0"/>
            <a:chExt cx="2248535" cy="1343608"/>
          </a:xfrm>
          <a:solidFill>
            <a:srgbClr val="F5E168"/>
          </a:solidFill>
        </p:grpSpPr>
        <p:sp>
          <p:nvSpPr>
            <p:cNvPr id="6" name="矩形 5"/>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7" name="矩形 6"/>
            <p:cNvSpPr/>
            <p:nvPr/>
          </p:nvSpPr>
          <p:spPr>
            <a:xfrm>
              <a:off x="782065" y="71755"/>
              <a:ext cx="2248535" cy="1038713"/>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2800" noProof="1">
                <a:solidFill>
                  <a:srgbClr val="FFFFFF"/>
                </a:solidFill>
                <a:latin typeface="微软雅黑" panose="020B0503020204020204" pitchFamily="34" charset="-122"/>
                <a:cs typeface="微软雅黑" panose="020B0503020204020204" pitchFamily="34" charset="-122"/>
              </a:endParaRPr>
            </a:p>
          </p:txBody>
        </p:sp>
      </p:grpSp>
      <p:sp>
        <p:nvSpPr>
          <p:cNvPr id="13320" name="文本框 8"/>
          <p:cNvSpPr txBox="1">
            <a:spLocks noChangeArrowheads="1"/>
          </p:cNvSpPr>
          <p:nvPr/>
        </p:nvSpPr>
        <p:spPr bwMode="auto">
          <a:xfrm>
            <a:off x="2584450" y="71438"/>
            <a:ext cx="902811" cy="597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zh-CN" altLang="en-US" sz="2800" dirty="0" smtClean="0">
                <a:solidFill>
                  <a:srgbClr val="FFFFFF"/>
                </a:solidFill>
                <a:latin typeface="微软雅黑" panose="020B0503020204020204" pitchFamily="34" charset="-122"/>
                <a:sym typeface="黑体" panose="02010609060101010101" pitchFamily="49" charset="-122"/>
              </a:rPr>
              <a:t>小结</a:t>
            </a:r>
            <a:endParaRPr lang="zh-CN" altLang="en-US" sz="2800" dirty="0">
              <a:latin typeface="微软雅黑" panose="020B0503020204020204" pitchFamily="34" charset="-122"/>
            </a:endParaRPr>
          </a:p>
        </p:txBody>
      </p:sp>
      <p:grpSp>
        <p:nvGrpSpPr>
          <p:cNvPr id="11" name="组 7"/>
          <p:cNvGrpSpPr/>
          <p:nvPr/>
        </p:nvGrpSpPr>
        <p:grpSpPr>
          <a:xfrm>
            <a:off x="385762" y="2229485"/>
            <a:ext cx="78105" cy="1310640"/>
            <a:chOff x="782065" y="0"/>
            <a:chExt cx="2248535" cy="1343608"/>
          </a:xfrm>
          <a:solidFill>
            <a:srgbClr val="F5E168"/>
          </a:solidFill>
        </p:grpSpPr>
        <p:sp>
          <p:nvSpPr>
            <p:cNvPr id="12" name="矩形 11"/>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13" name="矩形 12"/>
            <p:cNvSpPr/>
            <p:nvPr/>
          </p:nvSpPr>
          <p:spPr>
            <a:xfrm>
              <a:off x="782065" y="71755"/>
              <a:ext cx="2248535" cy="1121880"/>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2800" noProof="1">
                <a:solidFill>
                  <a:srgbClr val="FFFFFF"/>
                </a:solidFill>
                <a:latin typeface="微软雅黑" panose="020B0503020204020204" pitchFamily="34" charset="-122"/>
                <a:cs typeface="微软雅黑" panose="020B0503020204020204" pitchFamily="34" charset="-122"/>
              </a:endParaRPr>
            </a:p>
          </p:txBody>
        </p:sp>
      </p:grpSp>
    </p:spTree>
    <p:custDataLst>
      <p:tags r:id="rId1"/>
    </p:custDataLst>
    <p:extLst>
      <p:ext uri="{BB962C8B-B14F-4D97-AF65-F5344CB8AC3E}">
        <p14:creationId xmlns:p14="http://schemas.microsoft.com/office/powerpoint/2010/main" val="3953265978"/>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3" name="PA_矩形 2"/>
          <p:cNvSpPr/>
          <p:nvPr>
            <p:custDataLst>
              <p:tags r:id="rId1"/>
            </p:custDataLst>
          </p:nvPr>
        </p:nvSpPr>
        <p:spPr>
          <a:xfrm>
            <a:off x="0" y="908464"/>
            <a:ext cx="9144000" cy="3295403"/>
          </a:xfrm>
          <a:prstGeom prst="rect">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矩形 14"/>
          <p:cNvSpPr/>
          <p:nvPr>
            <p:custDataLst>
              <p:tags r:id="rId2"/>
            </p:custDataLst>
          </p:nvPr>
        </p:nvSpPr>
        <p:spPr>
          <a:xfrm>
            <a:off x="4293100" y="1663786"/>
            <a:ext cx="4211409" cy="1015663"/>
          </a:xfrm>
          <a:prstGeom prst="rect">
            <a:avLst/>
          </a:prstGeom>
        </p:spPr>
        <p:txBody>
          <a:bodyPr wrap="none">
            <a:spAutoFit/>
          </a:bodyPr>
          <a:lstStyle/>
          <a:p>
            <a:pPr algn="r"/>
            <a:r>
              <a:rPr lang="en-US" altLang="zh-CN" sz="6000" b="1" dirty="0" smtClean="0">
                <a:solidFill>
                  <a:schemeClr val="tx1">
                    <a:lumMod val="75000"/>
                  </a:schemeClr>
                </a:solidFill>
                <a:latin typeface="ITC Avant Garde Std Md" panose="020B0602020202020204" pitchFamily="34" charset="0"/>
                <a:ea typeface="Adobe Gothic Std B" panose="020B0800000000000000" pitchFamily="34" charset="-128"/>
                <a:cs typeface="Arial" panose="020B0604020202020204" pitchFamily="34" charset="0"/>
              </a:rPr>
              <a:t>Thanks for</a:t>
            </a:r>
            <a:endParaRPr lang="zh-CN" altLang="en-US" sz="6000" b="1" dirty="0">
              <a:solidFill>
                <a:schemeClr val="tx1">
                  <a:lumMod val="75000"/>
                </a:schemeClr>
              </a:solidFill>
              <a:latin typeface="ITC Avant Garde Std Md" panose="020B0602020202020204" pitchFamily="34" charset="0"/>
            </a:endParaRPr>
          </a:p>
        </p:txBody>
      </p:sp>
      <p:sp>
        <p:nvSpPr>
          <p:cNvPr id="18" name="PA_文本框 2"/>
          <p:cNvSpPr txBox="1"/>
          <p:nvPr>
            <p:custDataLst>
              <p:tags r:id="rId3"/>
            </p:custDataLst>
          </p:nvPr>
        </p:nvSpPr>
        <p:spPr>
          <a:xfrm>
            <a:off x="2261755" y="2670701"/>
            <a:ext cx="6242754" cy="646331"/>
          </a:xfrm>
          <a:prstGeom prst="rect">
            <a:avLst/>
          </a:prstGeom>
          <a:noFill/>
        </p:spPr>
        <p:txBody>
          <a:bodyPr wrap="square" rtlCol="0">
            <a:spAutoFit/>
          </a:bodyPr>
          <a:lstStyle/>
          <a:p>
            <a:pPr algn="r"/>
            <a:r>
              <a:rPr lang="en-US" sz="3600" b="1" dirty="0" smtClean="0">
                <a:solidFill>
                  <a:schemeClr val="tx1">
                    <a:lumMod val="75000"/>
                  </a:schemeClr>
                </a:solidFill>
                <a:latin typeface="+mn-ea"/>
                <a:cs typeface="Open Sans" panose="020B0606030504020204" pitchFamily="34" charset="0"/>
              </a:rPr>
              <a:t>listening</a:t>
            </a:r>
            <a:endParaRPr lang="en-US" sz="3600" b="1" dirty="0">
              <a:solidFill>
                <a:schemeClr val="tx1">
                  <a:lumMod val="75000"/>
                </a:schemeClr>
              </a:solidFill>
              <a:latin typeface="+mn-ea"/>
              <a:cs typeface="Open Sans" panose="020B0606030504020204" pitchFamily="34" charset="0"/>
            </a:endParaRPr>
          </a:p>
        </p:txBody>
      </p:sp>
      <p:sp>
        <p:nvSpPr>
          <p:cNvPr id="24" name="PA_任意多边形 72"/>
          <p:cNvSpPr>
            <a:spLocks noEditPoints="1"/>
          </p:cNvSpPr>
          <p:nvPr>
            <p:custDataLst>
              <p:tags r:id="rId4"/>
            </p:custDataLst>
          </p:nvPr>
        </p:nvSpPr>
        <p:spPr bwMode="auto">
          <a:xfrm>
            <a:off x="254038" y="1241189"/>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Tree>
    <p:extLst>
      <p:ext uri="{BB962C8B-B14F-4D97-AF65-F5344CB8AC3E}">
        <p14:creationId xmlns:p14="http://schemas.microsoft.com/office/powerpoint/2010/main" val="157165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750"/>
                                        <p:tgtEl>
                                          <p:spTgt spid="24"/>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750"/>
                            </p:stCondLst>
                            <p:childTnLst>
                              <p:par>
                                <p:cTn id="17" presetID="42"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8" grpId="0"/>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56" name="矩形 55"/>
          <p:cNvSpPr/>
          <p:nvPr/>
        </p:nvSpPr>
        <p:spPr>
          <a:xfrm>
            <a:off x="0" y="908464"/>
            <a:ext cx="3914775" cy="3295403"/>
          </a:xfrm>
          <a:prstGeom prst="rect">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Oval 4"/>
          <p:cNvSpPr/>
          <p:nvPr/>
        </p:nvSpPr>
        <p:spPr>
          <a:xfrm>
            <a:off x="937520" y="1466741"/>
            <a:ext cx="2178848" cy="2178848"/>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400" dirty="0">
              <a:latin typeface="造字工房悦圆演示版常规体" pitchFamily="50" charset="-122"/>
              <a:ea typeface="造字工房悦圆演示版常规体" pitchFamily="50" charset="-122"/>
            </a:endParaRPr>
          </a:p>
        </p:txBody>
      </p:sp>
      <p:sp>
        <p:nvSpPr>
          <p:cNvPr id="59" name="Freeform 72"/>
          <p:cNvSpPr>
            <a:spLocks noEditPoints="1"/>
          </p:cNvSpPr>
          <p:nvPr/>
        </p:nvSpPr>
        <p:spPr bwMode="auto">
          <a:xfrm>
            <a:off x="254038" y="1241189"/>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
        <p:nvSpPr>
          <p:cNvPr id="47" name="TextBox 13"/>
          <p:cNvSpPr txBox="1"/>
          <p:nvPr/>
        </p:nvSpPr>
        <p:spPr>
          <a:xfrm>
            <a:off x="1842213" y="2298014"/>
            <a:ext cx="184731" cy="646331"/>
          </a:xfrm>
          <a:prstGeom prst="rect">
            <a:avLst/>
          </a:prstGeom>
          <a:noFill/>
        </p:spPr>
        <p:txBody>
          <a:bodyPr wrap="none" rtlCol="0">
            <a:spAutoFit/>
          </a:bodyPr>
          <a:lstStyle/>
          <a:p>
            <a:pPr algn="ctr"/>
            <a:endParaRPr lang="id-ID" sz="3600" b="1" spc="225" dirty="0">
              <a:solidFill>
                <a:schemeClr val="bg1"/>
              </a:solidFill>
              <a:latin typeface="Chiller" panose="04020404031007020602" pitchFamily="82" charset="0"/>
            </a:endParaRPr>
          </a:p>
        </p:txBody>
      </p:sp>
      <p:sp>
        <p:nvSpPr>
          <p:cNvPr id="57" name="TextBox 1"/>
          <p:cNvSpPr txBox="1"/>
          <p:nvPr/>
        </p:nvSpPr>
        <p:spPr>
          <a:xfrm>
            <a:off x="1106724" y="1951765"/>
            <a:ext cx="1840440" cy="715581"/>
          </a:xfrm>
          <a:prstGeom prst="rect">
            <a:avLst/>
          </a:prstGeom>
          <a:noFill/>
        </p:spPr>
        <p:txBody>
          <a:bodyPr wrap="square" rtlCol="0">
            <a:spAutoFit/>
          </a:bodyPr>
          <a:lstStyle/>
          <a:p>
            <a:pPr algn="ctr"/>
            <a:r>
              <a:rPr lang="zh-CN" altLang="en-US" sz="4050" b="1" dirty="0">
                <a:solidFill>
                  <a:schemeClr val="tx1">
                    <a:lumMod val="75000"/>
                  </a:schemeClr>
                </a:solidFill>
                <a:latin typeface="+mn-ea"/>
              </a:rPr>
              <a:t>目录</a:t>
            </a:r>
            <a:endParaRPr lang="en-US" altLang="zh-CN" sz="4050" b="1" dirty="0">
              <a:solidFill>
                <a:schemeClr val="tx1">
                  <a:lumMod val="75000"/>
                </a:schemeClr>
              </a:solidFill>
              <a:latin typeface="+mn-ea"/>
            </a:endParaRPr>
          </a:p>
        </p:txBody>
      </p:sp>
      <p:sp>
        <p:nvSpPr>
          <p:cNvPr id="58" name="矩形 57"/>
          <p:cNvSpPr/>
          <p:nvPr/>
        </p:nvSpPr>
        <p:spPr>
          <a:xfrm>
            <a:off x="1091126" y="2606290"/>
            <a:ext cx="1914563" cy="507831"/>
          </a:xfrm>
          <a:prstGeom prst="rect">
            <a:avLst/>
          </a:prstGeom>
        </p:spPr>
        <p:txBody>
          <a:bodyPr wrap="none">
            <a:spAutoFit/>
          </a:bodyPr>
          <a:lstStyle/>
          <a:p>
            <a:pPr algn="ctr"/>
            <a:r>
              <a:rPr lang="en-US" altLang="zh-CN" sz="2700" b="1" dirty="0">
                <a:solidFill>
                  <a:schemeClr val="tx1">
                    <a:lumMod val="75000"/>
                  </a:schemeClr>
                </a:solidFill>
                <a:latin typeface="+mn-ea"/>
              </a:rPr>
              <a:t>CONTENT</a:t>
            </a:r>
          </a:p>
        </p:txBody>
      </p:sp>
      <p:grpSp>
        <p:nvGrpSpPr>
          <p:cNvPr id="42" name="组合 41"/>
          <p:cNvGrpSpPr/>
          <p:nvPr/>
        </p:nvGrpSpPr>
        <p:grpSpPr>
          <a:xfrm>
            <a:off x="4335950" y="411089"/>
            <a:ext cx="460382" cy="400110"/>
            <a:chOff x="4883212" y="1193637"/>
            <a:chExt cx="460382" cy="400110"/>
          </a:xfrm>
          <a:effectLst>
            <a:outerShdw blurRad="50800" dist="38100" dir="5400000" algn="t" rotWithShape="0">
              <a:prstClr val="black">
                <a:alpha val="40000"/>
              </a:prstClr>
            </a:outerShdw>
          </a:effectLst>
        </p:grpSpPr>
        <p:sp>
          <p:nvSpPr>
            <p:cNvPr id="81" name="椭圆 80"/>
            <p:cNvSpPr/>
            <p:nvPr/>
          </p:nvSpPr>
          <p:spPr>
            <a:xfrm>
              <a:off x="4893861" y="1194187"/>
              <a:ext cx="399011" cy="39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75000"/>
                  </a:schemeClr>
                </a:solidFill>
                <a:effectLst/>
                <a:uLnTx/>
                <a:uFillTx/>
                <a:latin typeface="+mn-lt"/>
                <a:ea typeface="+mn-ea"/>
                <a:cs typeface="+mn-cs"/>
              </a:endParaRPr>
            </a:p>
          </p:txBody>
        </p:sp>
        <p:sp>
          <p:nvSpPr>
            <p:cNvPr id="82" name="文本框 13"/>
            <p:cNvSpPr txBox="1"/>
            <p:nvPr/>
          </p:nvSpPr>
          <p:spPr>
            <a:xfrm>
              <a:off x="4883212" y="1193637"/>
              <a:ext cx="460382" cy="400110"/>
            </a:xfrm>
            <a:prstGeom prst="rect">
              <a:avLst/>
            </a:prstGeom>
            <a:noFill/>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chemeClr val="tx1">
                      <a:lumMod val="75000"/>
                    </a:schemeClr>
                  </a:solidFill>
                  <a:effectLst/>
                  <a:uLnTx/>
                  <a:uFillTx/>
                  <a:latin typeface="Impact" panose="020B0806030902050204" pitchFamily="34" charset="0"/>
                  <a:ea typeface="Impact Label" panose="02000000000000000000" pitchFamily="2" charset="0"/>
                  <a:cs typeface="+mn-cs"/>
                </a:rPr>
                <a:t>05</a:t>
              </a:r>
              <a:endParaRPr kumimoji="0" lang="zh-CN" altLang="en-US" sz="2000" b="0" i="0" u="none" strike="noStrike" kern="1200" cap="none" spc="0" normalizeH="0" baseline="0" noProof="0" dirty="0">
                <a:ln>
                  <a:noFill/>
                </a:ln>
                <a:solidFill>
                  <a:schemeClr val="tx1">
                    <a:lumMod val="75000"/>
                  </a:schemeClr>
                </a:solidFill>
                <a:effectLst/>
                <a:uLnTx/>
                <a:uFillTx/>
                <a:latin typeface="Impact" panose="020B0806030902050204" pitchFamily="34" charset="0"/>
                <a:ea typeface="Impact Label" panose="02000000000000000000" pitchFamily="2" charset="0"/>
                <a:cs typeface="+mn-cs"/>
              </a:endParaRPr>
            </a:p>
          </p:txBody>
        </p:sp>
      </p:grpSp>
      <p:grpSp>
        <p:nvGrpSpPr>
          <p:cNvPr id="43" name="组合 42"/>
          <p:cNvGrpSpPr/>
          <p:nvPr/>
        </p:nvGrpSpPr>
        <p:grpSpPr>
          <a:xfrm>
            <a:off x="4321251" y="1311517"/>
            <a:ext cx="461986" cy="400110"/>
            <a:chOff x="4883212" y="1193637"/>
            <a:chExt cx="461898" cy="400170"/>
          </a:xfrm>
        </p:grpSpPr>
        <p:sp>
          <p:nvSpPr>
            <p:cNvPr id="79" name="椭圆 78"/>
            <p:cNvSpPr/>
            <p:nvPr/>
          </p:nvSpPr>
          <p:spPr>
            <a:xfrm>
              <a:off x="4894322" y="1193637"/>
              <a:ext cx="398387" cy="40011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75000"/>
                  </a:schemeClr>
                </a:solidFill>
                <a:effectLst/>
                <a:uLnTx/>
                <a:uFillTx/>
                <a:latin typeface="+mn-lt"/>
                <a:ea typeface="+mn-ea"/>
                <a:cs typeface="+mn-cs"/>
              </a:endParaRPr>
            </a:p>
          </p:txBody>
        </p:sp>
        <p:sp>
          <p:nvSpPr>
            <p:cNvPr id="80" name="文本框 16"/>
            <p:cNvSpPr txBox="1"/>
            <p:nvPr/>
          </p:nvSpPr>
          <p:spPr>
            <a:xfrm>
              <a:off x="4883212" y="1193637"/>
              <a:ext cx="461898" cy="400170"/>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eaLnBrk="1" hangingPunct="1"/>
              <a:r>
                <a:rPr lang="en-US" altLang="zh-CN" sz="2000" dirty="0" smtClean="0">
                  <a:solidFill>
                    <a:schemeClr val="tx1">
                      <a:lumMod val="75000"/>
                    </a:schemeClr>
                  </a:solidFill>
                  <a:latin typeface="Impact" panose="020B0806030902050204" pitchFamily="34" charset="0"/>
                  <a:ea typeface="宋体" panose="02010600030101010101" pitchFamily="2" charset="-122"/>
                </a:rPr>
                <a:t>06</a:t>
              </a:r>
              <a:endParaRPr lang="zh-CN" altLang="en-US" sz="2000" dirty="0">
                <a:solidFill>
                  <a:schemeClr val="tx1">
                    <a:lumMod val="75000"/>
                  </a:schemeClr>
                </a:solidFill>
                <a:latin typeface="Impact" panose="020B0806030902050204" pitchFamily="34" charset="0"/>
                <a:ea typeface="宋体" panose="02010600030101010101" pitchFamily="2" charset="-122"/>
              </a:endParaRPr>
            </a:p>
          </p:txBody>
        </p:sp>
      </p:grpSp>
      <p:grpSp>
        <p:nvGrpSpPr>
          <p:cNvPr id="50" name="组合 49"/>
          <p:cNvGrpSpPr/>
          <p:nvPr/>
        </p:nvGrpSpPr>
        <p:grpSpPr>
          <a:xfrm>
            <a:off x="4316714" y="2213187"/>
            <a:ext cx="423514" cy="400110"/>
            <a:chOff x="4883212" y="1193637"/>
            <a:chExt cx="423514" cy="400110"/>
          </a:xfrm>
          <a:effectLst>
            <a:outerShdw blurRad="50800" dist="38100" dir="5400000" algn="t" rotWithShape="0">
              <a:prstClr val="black">
                <a:alpha val="40000"/>
              </a:prstClr>
            </a:outerShdw>
          </a:effectLst>
        </p:grpSpPr>
        <p:sp>
          <p:nvSpPr>
            <p:cNvPr id="77" name="椭圆 76"/>
            <p:cNvSpPr/>
            <p:nvPr/>
          </p:nvSpPr>
          <p:spPr>
            <a:xfrm>
              <a:off x="4893861" y="1194187"/>
              <a:ext cx="399011" cy="39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75000"/>
                  </a:schemeClr>
                </a:solidFill>
                <a:effectLst/>
                <a:uLnTx/>
                <a:uFillTx/>
                <a:latin typeface="+mn-lt"/>
                <a:ea typeface="+mn-ea"/>
                <a:cs typeface="+mn-cs"/>
              </a:endParaRPr>
            </a:p>
          </p:txBody>
        </p:sp>
        <p:sp>
          <p:nvSpPr>
            <p:cNvPr id="78" name="文本框 19"/>
            <p:cNvSpPr txBox="1"/>
            <p:nvPr/>
          </p:nvSpPr>
          <p:spPr>
            <a:xfrm>
              <a:off x="4883212" y="1193637"/>
              <a:ext cx="423514" cy="400110"/>
            </a:xfrm>
            <a:prstGeom prst="rect">
              <a:avLst/>
            </a:prstGeom>
            <a:noFill/>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chemeClr val="tx1">
                      <a:lumMod val="75000"/>
                    </a:schemeClr>
                  </a:solidFill>
                  <a:effectLst/>
                  <a:uLnTx/>
                  <a:uFillTx/>
                  <a:latin typeface="Impact" panose="020B0806030902050204" pitchFamily="34" charset="0"/>
                  <a:ea typeface="Impact Label" panose="02000000000000000000" pitchFamily="2" charset="0"/>
                  <a:cs typeface="+mn-cs"/>
                </a:rPr>
                <a:t>07</a:t>
              </a:r>
              <a:endParaRPr kumimoji="0" lang="zh-CN" altLang="en-US" sz="2000" b="0" i="0" u="none" strike="noStrike" kern="1200" cap="none" spc="0" normalizeH="0" baseline="0" noProof="0" dirty="0">
                <a:ln>
                  <a:noFill/>
                </a:ln>
                <a:solidFill>
                  <a:schemeClr val="tx1">
                    <a:lumMod val="75000"/>
                  </a:schemeClr>
                </a:solidFill>
                <a:effectLst/>
                <a:uLnTx/>
                <a:uFillTx/>
                <a:latin typeface="Impact" panose="020B0806030902050204" pitchFamily="34" charset="0"/>
                <a:ea typeface="Impact Label" panose="02000000000000000000" pitchFamily="2" charset="0"/>
                <a:cs typeface="+mn-cs"/>
              </a:endParaRPr>
            </a:p>
          </p:txBody>
        </p:sp>
      </p:grpSp>
      <p:grpSp>
        <p:nvGrpSpPr>
          <p:cNvPr id="51" name="组合 50"/>
          <p:cNvGrpSpPr/>
          <p:nvPr/>
        </p:nvGrpSpPr>
        <p:grpSpPr>
          <a:xfrm>
            <a:off x="4320722" y="3114236"/>
            <a:ext cx="460382" cy="400110"/>
            <a:chOff x="4883212" y="1193637"/>
            <a:chExt cx="460382" cy="400110"/>
          </a:xfrm>
          <a:effectLst>
            <a:outerShdw blurRad="50800" dist="38100" dir="5400000" algn="t" rotWithShape="0">
              <a:prstClr val="black">
                <a:alpha val="40000"/>
              </a:prstClr>
            </a:outerShdw>
          </a:effectLst>
        </p:grpSpPr>
        <p:sp>
          <p:nvSpPr>
            <p:cNvPr id="75" name="椭圆 74"/>
            <p:cNvSpPr/>
            <p:nvPr/>
          </p:nvSpPr>
          <p:spPr>
            <a:xfrm>
              <a:off x="4893861" y="1194187"/>
              <a:ext cx="399011" cy="39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75000"/>
                  </a:schemeClr>
                </a:solidFill>
                <a:effectLst/>
                <a:uLnTx/>
                <a:uFillTx/>
                <a:latin typeface="+mn-lt"/>
                <a:ea typeface="+mn-ea"/>
                <a:cs typeface="+mn-cs"/>
              </a:endParaRPr>
            </a:p>
          </p:txBody>
        </p:sp>
        <p:sp>
          <p:nvSpPr>
            <p:cNvPr id="76" name="文本框 22"/>
            <p:cNvSpPr txBox="1"/>
            <p:nvPr/>
          </p:nvSpPr>
          <p:spPr>
            <a:xfrm>
              <a:off x="4883212" y="1193637"/>
              <a:ext cx="460382" cy="400110"/>
            </a:xfrm>
            <a:prstGeom prst="rect">
              <a:avLst/>
            </a:prstGeom>
            <a:noFill/>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chemeClr val="tx1">
                      <a:lumMod val="75000"/>
                    </a:schemeClr>
                  </a:solidFill>
                  <a:effectLst/>
                  <a:uLnTx/>
                  <a:uFillTx/>
                  <a:latin typeface="Impact" panose="020B0806030902050204" pitchFamily="34" charset="0"/>
                  <a:ea typeface="Impact Label" panose="02000000000000000000" pitchFamily="2" charset="0"/>
                  <a:cs typeface="+mn-cs"/>
                </a:rPr>
                <a:t>08</a:t>
              </a:r>
              <a:endParaRPr kumimoji="0" lang="zh-CN" altLang="en-US" sz="2000" b="0" i="0" u="none" strike="noStrike" kern="1200" cap="none" spc="0" normalizeH="0" baseline="0" noProof="0" dirty="0">
                <a:ln>
                  <a:noFill/>
                </a:ln>
                <a:solidFill>
                  <a:schemeClr val="tx1">
                    <a:lumMod val="75000"/>
                  </a:schemeClr>
                </a:solidFill>
                <a:effectLst/>
                <a:uLnTx/>
                <a:uFillTx/>
                <a:latin typeface="Impact" panose="020B0806030902050204" pitchFamily="34" charset="0"/>
                <a:ea typeface="Impact Label" panose="02000000000000000000" pitchFamily="2" charset="0"/>
                <a:cs typeface="+mn-cs"/>
              </a:endParaRPr>
            </a:p>
          </p:txBody>
        </p:sp>
      </p:grpSp>
      <p:sp>
        <p:nvSpPr>
          <p:cNvPr id="67" name="矩形 66"/>
          <p:cNvSpPr/>
          <p:nvPr/>
        </p:nvSpPr>
        <p:spPr>
          <a:xfrm>
            <a:off x="4964794" y="679692"/>
            <a:ext cx="4398281" cy="300082"/>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auto">
              <a:spcBef>
                <a:spcPts val="0"/>
              </a:spcBef>
              <a:spcAft>
                <a:spcPts val="0"/>
              </a:spcAft>
              <a:defRPr/>
            </a:pPr>
            <a:r>
              <a:rPr lang="en-US" altLang="zh-CN" sz="1050" dirty="0" smtClean="0">
                <a:solidFill>
                  <a:schemeClr val="bg1"/>
                </a:solidFill>
                <a:latin typeface="Arial" panose="020B0604020202020204" pitchFamily="34" charset="0"/>
                <a:cs typeface="Arial" panose="020B0604020202020204" pitchFamily="34" charset="0"/>
              </a:rPr>
              <a:t>Knowledge</a:t>
            </a:r>
            <a:r>
              <a:rPr lang="zh-CN" altLang="en-US" dirty="0" smtClean="0">
                <a:solidFill>
                  <a:schemeClr val="bg1"/>
                </a:solidFill>
              </a:rPr>
              <a:t> </a:t>
            </a:r>
            <a:r>
              <a:rPr lang="en-US" altLang="zh-CN" sz="1050" dirty="0" smtClean="0">
                <a:solidFill>
                  <a:schemeClr val="bg1"/>
                </a:solidFill>
              </a:rPr>
              <a:t>of </a:t>
            </a:r>
            <a:r>
              <a:rPr lang="en-US" altLang="zh-CN" sz="1050" dirty="0" smtClean="0">
                <a:solidFill>
                  <a:schemeClr val="bg1"/>
                </a:solidFill>
                <a:latin typeface="Arial" panose="020B0604020202020204" pitchFamily="34" charset="0"/>
                <a:cs typeface="Arial" panose="020B0604020202020204" pitchFamily="34" charset="0"/>
              </a:rPr>
              <a:t>operating system</a:t>
            </a:r>
            <a:endParaRPr kumimoji="0" lang="zh-CN" altLang="en-US"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68" name="矩形 67"/>
          <p:cNvSpPr/>
          <p:nvPr/>
        </p:nvSpPr>
        <p:spPr>
          <a:xfrm>
            <a:off x="4964794" y="1587742"/>
            <a:ext cx="4398281" cy="253916"/>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fontAlgn="auto">
              <a:spcBef>
                <a:spcPts val="0"/>
              </a:spcBef>
              <a:spcAft>
                <a:spcPts val="0"/>
              </a:spcAft>
              <a:defRPr/>
            </a:pPr>
            <a:r>
              <a:rPr lang="en-US" altLang="zh-CN" sz="1050" dirty="0">
                <a:solidFill>
                  <a:schemeClr val="bg1"/>
                </a:solidFill>
                <a:latin typeface="Arial" panose="020B0604020202020204" pitchFamily="34" charset="0"/>
                <a:cs typeface="Arial" panose="020B0604020202020204" pitchFamily="34" charset="0"/>
              </a:rPr>
              <a:t>Development schedule</a:t>
            </a:r>
            <a:endParaRPr kumimoji="0" lang="zh-CN" altLang="en-US"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69" name="矩形 68"/>
          <p:cNvSpPr/>
          <p:nvPr/>
        </p:nvSpPr>
        <p:spPr>
          <a:xfrm>
            <a:off x="4964794" y="2495792"/>
            <a:ext cx="4398281" cy="253916"/>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fontAlgn="auto">
              <a:spcBef>
                <a:spcPts val="0"/>
              </a:spcBef>
              <a:spcAft>
                <a:spcPts val="0"/>
              </a:spcAft>
              <a:defRPr/>
            </a:pPr>
            <a:r>
              <a:rPr lang="en-US" altLang="zh-CN" sz="1050" dirty="0">
                <a:solidFill>
                  <a:schemeClr val="bg1"/>
                </a:solidFill>
                <a:latin typeface="Arial" panose="020B0604020202020204" pitchFamily="34" charset="0"/>
                <a:cs typeface="Arial" panose="020B0604020202020204" pitchFamily="34" charset="0"/>
              </a:rPr>
              <a:t>Application Development Technology</a:t>
            </a:r>
            <a:endParaRPr kumimoji="0" lang="zh-CN" altLang="en-US"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70" name="矩形 69"/>
          <p:cNvSpPr/>
          <p:nvPr/>
        </p:nvSpPr>
        <p:spPr>
          <a:xfrm>
            <a:off x="4964794" y="3403842"/>
            <a:ext cx="4398281" cy="253916"/>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fontAlgn="auto">
              <a:spcBef>
                <a:spcPts val="0"/>
              </a:spcBef>
              <a:spcAft>
                <a:spcPts val="0"/>
              </a:spcAft>
              <a:defRPr/>
            </a:pPr>
            <a:r>
              <a:rPr lang="en-US" altLang="zh-CN" sz="1050" dirty="0">
                <a:solidFill>
                  <a:schemeClr val="bg1"/>
                </a:solidFill>
                <a:latin typeface="Arial" panose="020B0604020202020204" pitchFamily="34" charset="0"/>
                <a:cs typeface="Arial" panose="020B0604020202020204" pitchFamily="34" charset="0"/>
              </a:rPr>
              <a:t>Team division</a:t>
            </a:r>
            <a:endParaRPr kumimoji="0" lang="zh-CN" altLang="en-US"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71" name="文本框 8"/>
          <p:cNvSpPr txBox="1"/>
          <p:nvPr/>
        </p:nvSpPr>
        <p:spPr>
          <a:xfrm>
            <a:off x="4977494" y="352667"/>
            <a:ext cx="2031325" cy="338554"/>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eaLnBrk="1" hangingPunct="1"/>
            <a:r>
              <a:rPr lang="zh-CN" altLang="en-US" sz="1600" b="1" dirty="0" smtClean="0">
                <a:solidFill>
                  <a:srgbClr val="F3E483"/>
                </a:solidFill>
                <a:latin typeface="微软雅黑" panose="020B0503020204020204" pitchFamily="34" charset="-122"/>
                <a:ea typeface="微软雅黑" panose="020B0503020204020204" pitchFamily="34" charset="-122"/>
              </a:rPr>
              <a:t>用到的操作系统知识</a:t>
            </a:r>
            <a:endParaRPr lang="zh-CN" altLang="en-US" sz="1600" b="1" dirty="0">
              <a:solidFill>
                <a:srgbClr val="F3E483"/>
              </a:solidFill>
              <a:latin typeface="微软雅黑" panose="020B0503020204020204" pitchFamily="34" charset="-122"/>
              <a:ea typeface="微软雅黑" panose="020B0503020204020204" pitchFamily="34" charset="-122"/>
            </a:endParaRPr>
          </a:p>
        </p:txBody>
      </p:sp>
      <p:sp>
        <p:nvSpPr>
          <p:cNvPr id="72" name="文本框 8"/>
          <p:cNvSpPr txBox="1"/>
          <p:nvPr/>
        </p:nvSpPr>
        <p:spPr>
          <a:xfrm>
            <a:off x="4942569" y="1260717"/>
            <a:ext cx="1415772" cy="338554"/>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a:r>
              <a:rPr lang="zh-CN" altLang="en-US" sz="1600" b="1" dirty="0" smtClean="0">
                <a:solidFill>
                  <a:srgbClr val="F3E483"/>
                </a:solidFill>
                <a:latin typeface="微软雅黑" panose="020B0503020204020204" pitchFamily="34" charset="-122"/>
                <a:ea typeface="微软雅黑" panose="020B0503020204020204" pitchFamily="34" charset="-122"/>
              </a:rPr>
              <a:t>开发进度计划</a:t>
            </a:r>
            <a:endParaRPr lang="zh-CN" altLang="en-US" sz="1600" b="1" dirty="0">
              <a:solidFill>
                <a:srgbClr val="F3E483"/>
              </a:solidFill>
              <a:latin typeface="微软雅黑" panose="020B0503020204020204" pitchFamily="34" charset="-122"/>
              <a:ea typeface="微软雅黑" panose="020B0503020204020204" pitchFamily="34" charset="-122"/>
            </a:endParaRPr>
          </a:p>
        </p:txBody>
      </p:sp>
      <p:sp>
        <p:nvSpPr>
          <p:cNvPr id="73" name="文本框 8"/>
          <p:cNvSpPr txBox="1"/>
          <p:nvPr/>
        </p:nvSpPr>
        <p:spPr>
          <a:xfrm>
            <a:off x="4953682" y="2162417"/>
            <a:ext cx="1415772" cy="338554"/>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a:r>
              <a:rPr lang="zh-CN" altLang="en-US" sz="1600" b="1" dirty="0">
                <a:solidFill>
                  <a:srgbClr val="F3E483"/>
                </a:solidFill>
                <a:latin typeface="微软雅黑" panose="020B0503020204020204" pitchFamily="34" charset="-122"/>
                <a:ea typeface="微软雅黑" panose="020B0503020204020204" pitchFamily="34" charset="-122"/>
              </a:rPr>
              <a:t>应</a:t>
            </a:r>
            <a:r>
              <a:rPr lang="zh-CN" altLang="en-US" sz="1600" b="1" dirty="0" smtClean="0">
                <a:solidFill>
                  <a:srgbClr val="F3E483"/>
                </a:solidFill>
                <a:latin typeface="微软雅黑" panose="020B0503020204020204" pitchFamily="34" charset="-122"/>
                <a:ea typeface="微软雅黑" panose="020B0503020204020204" pitchFamily="34" charset="-122"/>
              </a:rPr>
              <a:t>用开发技术</a:t>
            </a:r>
            <a:endParaRPr lang="zh-CN" altLang="en-US" sz="1600" b="1" dirty="0">
              <a:solidFill>
                <a:srgbClr val="F3E483"/>
              </a:solidFill>
              <a:latin typeface="微软雅黑" panose="020B0503020204020204" pitchFamily="34" charset="-122"/>
              <a:ea typeface="微软雅黑" panose="020B0503020204020204" pitchFamily="34" charset="-122"/>
            </a:endParaRPr>
          </a:p>
        </p:txBody>
      </p:sp>
      <p:sp>
        <p:nvSpPr>
          <p:cNvPr id="74" name="文本框 8"/>
          <p:cNvSpPr txBox="1"/>
          <p:nvPr/>
        </p:nvSpPr>
        <p:spPr>
          <a:xfrm>
            <a:off x="4936219" y="3043480"/>
            <a:ext cx="1005403" cy="338554"/>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a:r>
              <a:rPr lang="zh-CN" altLang="en-US" sz="1600" b="1" dirty="0" smtClean="0">
                <a:solidFill>
                  <a:srgbClr val="F3E483"/>
                </a:solidFill>
                <a:latin typeface="微软雅黑" panose="020B0503020204020204" pitchFamily="34" charset="-122"/>
                <a:ea typeface="微软雅黑" panose="020B0503020204020204" pitchFamily="34" charset="-122"/>
              </a:rPr>
              <a:t>团队分工</a:t>
            </a:r>
            <a:endParaRPr lang="zh-CN" altLang="en-US" sz="1600" b="1" dirty="0">
              <a:solidFill>
                <a:srgbClr val="F3E483"/>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4316714" y="3980207"/>
            <a:ext cx="461986" cy="400110"/>
            <a:chOff x="4883212" y="1193637"/>
            <a:chExt cx="461986" cy="400110"/>
          </a:xfrm>
          <a:effectLst>
            <a:outerShdw blurRad="50800" dist="38100" dir="5400000" algn="t" rotWithShape="0">
              <a:prstClr val="black">
                <a:alpha val="40000"/>
              </a:prstClr>
            </a:outerShdw>
          </a:effectLst>
        </p:grpSpPr>
        <p:sp>
          <p:nvSpPr>
            <p:cNvPr id="29" name="椭圆 28"/>
            <p:cNvSpPr/>
            <p:nvPr/>
          </p:nvSpPr>
          <p:spPr>
            <a:xfrm>
              <a:off x="4893861" y="1194187"/>
              <a:ext cx="399011" cy="39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75000"/>
                  </a:schemeClr>
                </a:solidFill>
                <a:effectLst/>
                <a:uLnTx/>
                <a:uFillTx/>
                <a:latin typeface="+mn-lt"/>
                <a:ea typeface="+mn-ea"/>
                <a:cs typeface="+mn-cs"/>
              </a:endParaRPr>
            </a:p>
          </p:txBody>
        </p:sp>
        <p:sp>
          <p:nvSpPr>
            <p:cNvPr id="30" name="文本框 22"/>
            <p:cNvSpPr txBox="1"/>
            <p:nvPr/>
          </p:nvSpPr>
          <p:spPr>
            <a:xfrm>
              <a:off x="4883212" y="1193637"/>
              <a:ext cx="461986" cy="400110"/>
            </a:xfrm>
            <a:prstGeom prst="rect">
              <a:avLst/>
            </a:prstGeom>
            <a:noFill/>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chemeClr val="tx1">
                      <a:lumMod val="75000"/>
                    </a:schemeClr>
                  </a:solidFill>
                  <a:effectLst/>
                  <a:uLnTx/>
                  <a:uFillTx/>
                  <a:latin typeface="Impact" panose="020B0806030902050204" pitchFamily="34" charset="0"/>
                  <a:ea typeface="Impact Label" panose="02000000000000000000" pitchFamily="2" charset="0"/>
                  <a:cs typeface="+mn-cs"/>
                </a:rPr>
                <a:t>09</a:t>
              </a:r>
              <a:endParaRPr kumimoji="0" lang="zh-CN" altLang="en-US" sz="2000" b="0" i="0" u="none" strike="noStrike" kern="1200" cap="none" spc="0" normalizeH="0" baseline="0" noProof="0" dirty="0">
                <a:ln>
                  <a:noFill/>
                </a:ln>
                <a:solidFill>
                  <a:schemeClr val="tx1">
                    <a:lumMod val="75000"/>
                  </a:schemeClr>
                </a:solidFill>
                <a:effectLst/>
                <a:uLnTx/>
                <a:uFillTx/>
                <a:latin typeface="Impact" panose="020B0806030902050204" pitchFamily="34" charset="0"/>
                <a:ea typeface="Impact Label" panose="02000000000000000000" pitchFamily="2" charset="0"/>
                <a:cs typeface="+mn-cs"/>
              </a:endParaRPr>
            </a:p>
          </p:txBody>
        </p:sp>
      </p:grpSp>
      <p:sp>
        <p:nvSpPr>
          <p:cNvPr id="31" name="矩形 30"/>
          <p:cNvSpPr/>
          <p:nvPr/>
        </p:nvSpPr>
        <p:spPr>
          <a:xfrm>
            <a:off x="4960786" y="4269813"/>
            <a:ext cx="4398281" cy="253916"/>
          </a:xfrm>
          <a:prstGeom prst="rect">
            <a:avLst/>
          </a:prstGeom>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The summary</a:t>
            </a:r>
            <a:endParaRPr kumimoji="0" lang="zh-CN" altLang="en-US"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32" name="文本框 8"/>
          <p:cNvSpPr txBox="1"/>
          <p:nvPr/>
        </p:nvSpPr>
        <p:spPr>
          <a:xfrm>
            <a:off x="4932211" y="3909451"/>
            <a:ext cx="595035" cy="338554"/>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a:r>
              <a:rPr lang="zh-CN" altLang="en-US" sz="1600" b="1" dirty="0" smtClean="0">
                <a:solidFill>
                  <a:srgbClr val="F3E483"/>
                </a:solidFill>
                <a:latin typeface="微软雅黑" panose="020B0503020204020204" pitchFamily="34" charset="-122"/>
                <a:ea typeface="微软雅黑" panose="020B0503020204020204" pitchFamily="34" charset="-122"/>
              </a:rPr>
              <a:t>小结</a:t>
            </a:r>
            <a:endParaRPr lang="zh-CN" altLang="en-US" sz="1600" b="1" dirty="0">
              <a:solidFill>
                <a:srgbClr val="F3E48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78505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750"/>
                                        <p:tgtEl>
                                          <p:spTgt spid="59"/>
                                        </p:tgtEl>
                                      </p:cBhvr>
                                    </p:animEffect>
                                  </p:childTnLst>
                                </p:cTn>
                              </p:par>
                            </p:childTnLst>
                          </p:cTn>
                        </p:par>
                        <p:par>
                          <p:cTn id="12" fill="hold">
                            <p:stCondLst>
                              <p:cond delay="1500"/>
                            </p:stCondLst>
                            <p:childTnLst>
                              <p:par>
                                <p:cTn id="13" presetID="21" presetClass="entr" presetSubtype="2" fill="hold" grpId="0"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heel(2)">
                                      <p:cBhvr>
                                        <p:cTn id="15" dur="2000"/>
                                        <p:tgtEl>
                                          <p:spTgt spid="66"/>
                                        </p:tgtEl>
                                      </p:cBhvr>
                                    </p:animEffect>
                                  </p:childTnLst>
                                </p:cTn>
                              </p:par>
                            </p:childTnLst>
                          </p:cTn>
                        </p:par>
                        <p:par>
                          <p:cTn id="16" fill="hold">
                            <p:stCondLst>
                              <p:cond delay="3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6" grpId="0" animBg="1"/>
      <p:bldP spid="59" grpId="0" animBg="1"/>
      <p:bldP spid="57" grpId="0"/>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3" name="矩形 22"/>
          <p:cNvSpPr/>
          <p:nvPr/>
        </p:nvSpPr>
        <p:spPr>
          <a:xfrm>
            <a:off x="0" y="908464"/>
            <a:ext cx="9144000" cy="3295403"/>
          </a:xfrm>
          <a:prstGeom prst="rect">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72"/>
          <p:cNvSpPr>
            <a:spLocks noEditPoints="1"/>
          </p:cNvSpPr>
          <p:nvPr/>
        </p:nvSpPr>
        <p:spPr bwMode="auto">
          <a:xfrm>
            <a:off x="2498472" y="1196658"/>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
        <p:nvSpPr>
          <p:cNvPr id="18" name="Oval 4"/>
          <p:cNvSpPr/>
          <p:nvPr/>
        </p:nvSpPr>
        <p:spPr>
          <a:xfrm>
            <a:off x="3864215" y="1343806"/>
            <a:ext cx="1415570" cy="1415570"/>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chemeClr val="tx1">
                    <a:lumMod val="75000"/>
                  </a:schemeClr>
                </a:solidFill>
                <a:latin typeface="ITC Avant Garde Std Md" panose="020B0602020202020204" pitchFamily="34" charset="0"/>
                <a:ea typeface="造字工房悦圆演示版常规体" pitchFamily="50" charset="-122"/>
              </a:rPr>
              <a:t>01</a:t>
            </a:r>
            <a:endParaRPr lang="id-ID" sz="4800" dirty="0">
              <a:solidFill>
                <a:schemeClr val="tx1">
                  <a:lumMod val="75000"/>
                </a:schemeClr>
              </a:solidFill>
              <a:latin typeface="ITC Avant Garde Std Md" panose="020B0602020202020204" pitchFamily="34" charset="0"/>
              <a:ea typeface="造字工房悦圆演示版常规体" pitchFamily="50" charset="-122"/>
            </a:endParaRPr>
          </a:p>
        </p:txBody>
      </p:sp>
      <p:sp>
        <p:nvSpPr>
          <p:cNvPr id="20" name="AutoShape 2"/>
          <p:cNvSpPr/>
          <p:nvPr/>
        </p:nvSpPr>
        <p:spPr bwMode="auto">
          <a:xfrm>
            <a:off x="2694876" y="2820638"/>
            <a:ext cx="3682786" cy="542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a:defRPr/>
            </a:pPr>
            <a:r>
              <a:rPr lang="zh-CN" altLang="en-US" sz="2400" b="1" dirty="0" smtClean="0">
                <a:solidFill>
                  <a:schemeClr val="tx1">
                    <a:lumMod val="75000"/>
                  </a:schemeClr>
                </a:solidFill>
                <a:latin typeface="Raleway Regular"/>
                <a:cs typeface="Raleway Regular"/>
              </a:rPr>
              <a:t>课题名称及简介</a:t>
            </a:r>
            <a:endParaRPr lang="es-ES" sz="2400" b="1" dirty="0">
              <a:solidFill>
                <a:schemeClr val="tx1">
                  <a:lumMod val="75000"/>
                </a:schemeClr>
              </a:solidFill>
              <a:latin typeface="Raleway Regular"/>
              <a:cs typeface="Raleway Regular"/>
            </a:endParaRPr>
          </a:p>
        </p:txBody>
      </p:sp>
    </p:spTree>
    <p:extLst>
      <p:ext uri="{BB962C8B-B14F-4D97-AF65-F5344CB8AC3E}">
        <p14:creationId xmlns:p14="http://schemas.microsoft.com/office/powerpoint/2010/main" val="13368077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2)">
                                      <p:cBhvr>
                                        <p:cTn id="7" dur="2000"/>
                                        <p:tgtEl>
                                          <p:spTgt spid="18"/>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2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8" grpId="0" animBg="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3314" name="图片 1" descr="2015-02-28_CopacabanaBoats_PT-BR13265001951_1920x1080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9144000" cy="214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2560637" y="0"/>
            <a:ext cx="6275387" cy="7747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13316" name="TextBox 31"/>
          <p:cNvSpPr txBox="1">
            <a:spLocks noChangeArrowheads="1"/>
          </p:cNvSpPr>
          <p:nvPr/>
        </p:nvSpPr>
        <p:spPr bwMode="auto">
          <a:xfrm>
            <a:off x="1418923" y="3027210"/>
            <a:ext cx="61638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defTabSz="914400" eaLnBrk="1" hangingPunct="1"/>
            <a:r>
              <a:rPr lang="zh-CN" altLang="en-US" sz="2000" b="1" dirty="0">
                <a:latin typeface="微软雅黑" panose="020B0503020204020204" pitchFamily="34" charset="-122"/>
              </a:rPr>
              <a:t>项目以</a:t>
            </a:r>
            <a:r>
              <a:rPr lang="en-US" altLang="zh-CN" sz="2000" b="1" dirty="0">
                <a:latin typeface="微软雅黑" panose="020B0503020204020204" pitchFamily="34" charset="-122"/>
              </a:rPr>
              <a:t>linux</a:t>
            </a:r>
            <a:r>
              <a:rPr lang="zh-CN" altLang="en-US" sz="2000" b="1" dirty="0">
                <a:latin typeface="微软雅黑" panose="020B0503020204020204" pitchFamily="34" charset="-122"/>
              </a:rPr>
              <a:t>操作系统为基础，基于用户使用操作系统的习惯分析，特别是用户使用键盘输入习惯。</a:t>
            </a:r>
          </a:p>
        </p:txBody>
      </p:sp>
      <p:grpSp>
        <p:nvGrpSpPr>
          <p:cNvPr id="8" name="组 7"/>
          <p:cNvGrpSpPr/>
          <p:nvPr/>
        </p:nvGrpSpPr>
        <p:grpSpPr>
          <a:xfrm>
            <a:off x="424815" y="0"/>
            <a:ext cx="2248535" cy="773430"/>
            <a:chOff x="782065" y="0"/>
            <a:chExt cx="2248535" cy="1343608"/>
          </a:xfrm>
          <a:solidFill>
            <a:srgbClr val="F5E168"/>
          </a:solidFill>
        </p:grpSpPr>
        <p:sp>
          <p:nvSpPr>
            <p:cNvPr id="6" name="矩形 5"/>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7" name="矩形 6"/>
            <p:cNvSpPr/>
            <p:nvPr/>
          </p:nvSpPr>
          <p:spPr>
            <a:xfrm>
              <a:off x="782065" y="71755"/>
              <a:ext cx="2248535" cy="1038713"/>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r>
                <a:rPr kumimoji="1" lang="zh-CN" altLang="en-US" sz="2800" b="1" noProof="1" smtClean="0">
                  <a:solidFill>
                    <a:srgbClr val="FFFFFF"/>
                  </a:solidFill>
                  <a:latin typeface="微软雅黑" panose="020B0503020204020204" pitchFamily="34" charset="-122"/>
                  <a:cs typeface="微软雅黑" panose="020B0503020204020204" pitchFamily="34" charset="-122"/>
                  <a:sym typeface="+mn-ea"/>
                </a:rPr>
                <a:t>课题名称</a:t>
              </a:r>
              <a:endParaRPr kumimoji="1" lang="en-US" altLang="zh-CN" sz="2800" b="1" noProof="1">
                <a:solidFill>
                  <a:srgbClr val="FFFFFF"/>
                </a:solidFill>
                <a:latin typeface="微软雅黑" panose="020B0503020204020204" pitchFamily="34" charset="-122"/>
                <a:cs typeface="微软雅黑" panose="020B0503020204020204" pitchFamily="34" charset="-122"/>
              </a:endParaRPr>
            </a:p>
          </p:txBody>
        </p:sp>
      </p:grpSp>
      <p:sp>
        <p:nvSpPr>
          <p:cNvPr id="13320" name="文本框 8"/>
          <p:cNvSpPr txBox="1">
            <a:spLocks noChangeArrowheads="1"/>
          </p:cNvSpPr>
          <p:nvPr/>
        </p:nvSpPr>
        <p:spPr bwMode="auto">
          <a:xfrm>
            <a:off x="2584450" y="71438"/>
            <a:ext cx="6288901" cy="597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zh-CN" altLang="en-US" sz="2800" dirty="0" smtClean="0">
                <a:solidFill>
                  <a:srgbClr val="FFFFFF"/>
                </a:solidFill>
                <a:latin typeface="微软雅黑" panose="020B0503020204020204" pitchFamily="34" charset="-122"/>
                <a:sym typeface="黑体" panose="02010609060101010101" pitchFamily="49" charset="-122"/>
              </a:rPr>
              <a:t>基于用户习惯提取的操作系统安全机制</a:t>
            </a:r>
            <a:endParaRPr lang="zh-CN" altLang="en-US" sz="2800" dirty="0">
              <a:latin typeface="微软雅黑" panose="020B0503020204020204" pitchFamily="34" charset="-122"/>
            </a:endParaRPr>
          </a:p>
        </p:txBody>
      </p:sp>
      <p:grpSp>
        <p:nvGrpSpPr>
          <p:cNvPr id="11" name="组 7"/>
          <p:cNvGrpSpPr/>
          <p:nvPr/>
        </p:nvGrpSpPr>
        <p:grpSpPr>
          <a:xfrm>
            <a:off x="1256680" y="2908734"/>
            <a:ext cx="162243" cy="967278"/>
            <a:chOff x="782065" y="0"/>
            <a:chExt cx="2248535" cy="1343608"/>
          </a:xfrm>
          <a:solidFill>
            <a:srgbClr val="F5E168"/>
          </a:solidFill>
        </p:grpSpPr>
        <p:sp>
          <p:nvSpPr>
            <p:cNvPr id="12" name="矩形 11"/>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13" name="矩形 12"/>
            <p:cNvSpPr/>
            <p:nvPr/>
          </p:nvSpPr>
          <p:spPr>
            <a:xfrm>
              <a:off x="782065" y="71755"/>
              <a:ext cx="2248535" cy="1121880"/>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2800" noProof="1">
                <a:solidFill>
                  <a:srgbClr val="FFFFFF"/>
                </a:solidFill>
                <a:latin typeface="微软雅黑" panose="020B0503020204020204" pitchFamily="34" charset="-122"/>
                <a:cs typeface="微软雅黑" panose="020B0503020204020204" pitchFamily="34" charset="-122"/>
              </a:endParaRPr>
            </a:p>
          </p:txBody>
        </p:sp>
      </p:grpSp>
    </p:spTree>
    <p:custDataLst>
      <p:tags r:id="rId1"/>
    </p:custData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3314" name="图片 1" descr="2015-02-28_CopacabanaBoats_PT-BR13265001951_1920x1080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979"/>
            <a:ext cx="9144000" cy="214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2560637" y="0"/>
            <a:ext cx="6275387" cy="7747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4" name="矩形 3"/>
          <p:cNvSpPr/>
          <p:nvPr/>
        </p:nvSpPr>
        <p:spPr>
          <a:xfrm>
            <a:off x="510063" y="2105436"/>
            <a:ext cx="7736514" cy="3000821"/>
          </a:xfrm>
          <a:prstGeom prst="rect">
            <a:avLst/>
          </a:prstGeom>
        </p:spPr>
        <p:txBody>
          <a:bodyPr wrap="square">
            <a:spAutoFit/>
          </a:bodyPr>
          <a:lstStyle/>
          <a:p>
            <a:pPr marL="179705" indent="-171450" algn="just" defTabSz="914400" eaLnBrk="1" fontAlgn="auto" hangingPunct="1">
              <a:lnSpc>
                <a:spcPct val="150000"/>
              </a:lnSpc>
              <a:spcBef>
                <a:spcPts val="600"/>
              </a:spcBef>
              <a:buFont typeface="Arial" panose="020B0604020202020204" pitchFamily="34" charset="0"/>
              <a:buChar char="•"/>
              <a:defRPr/>
            </a:pPr>
            <a:r>
              <a:rPr lang="zh-CN" altLang="zh-CN" dirty="0" smtClean="0"/>
              <a:t>项</a:t>
            </a:r>
            <a:r>
              <a:rPr lang="zh-CN" altLang="zh-CN" dirty="0"/>
              <a:t>目以用户使用键盘输入习惯为基础，辅以用户鼠标点击特征、应用使用频率、后台进程情况等操作系统可获取的用户行为，研究、设计、构建出可根据用户平时习惯提取用户特征，并以提取的用户特征来判断当前的操作系统使用者是否为用户本人的一款操作系统安全机</a:t>
            </a:r>
            <a:r>
              <a:rPr lang="zh-CN" altLang="zh-CN" dirty="0" smtClean="0"/>
              <a:t>制</a:t>
            </a:r>
            <a:r>
              <a:rPr lang="zh-CN" altLang="en-US" dirty="0" smtClean="0"/>
              <a:t>。</a:t>
            </a:r>
            <a:endParaRPr lang="en-US" altLang="zh-CN" dirty="0" smtClean="0"/>
          </a:p>
          <a:p>
            <a:pPr marL="179705" indent="-171450" algn="just" defTabSz="914400" eaLnBrk="1" fontAlgn="auto" hangingPunct="1">
              <a:lnSpc>
                <a:spcPct val="150000"/>
              </a:lnSpc>
              <a:spcBef>
                <a:spcPts val="600"/>
              </a:spcBef>
              <a:buFont typeface="Arial" panose="020B0604020202020204" pitchFamily="34" charset="0"/>
              <a:buChar char="•"/>
              <a:defRPr/>
            </a:pPr>
            <a:r>
              <a:rPr lang="zh-CN" altLang="zh-CN" dirty="0" smtClean="0"/>
              <a:t>简</a:t>
            </a:r>
            <a:r>
              <a:rPr lang="zh-CN" altLang="zh-CN" dirty="0"/>
              <a:t>称：基于用户习惯提取的操作系统安全机制。亦即在用户通过输入用户密码进入操作系统的前提下，通过学习、提取用户使用操作系统的习惯，通过统计学的角度为操作系统增加一道安全机制</a:t>
            </a:r>
            <a:endParaRPr lang="en-US" altLang="zh-CN" sz="1400" noProof="1">
              <a:solidFill>
                <a:srgbClr val="242424"/>
              </a:solidFill>
              <a:latin typeface="微软雅黑" panose="020B0503020204020204" pitchFamily="34" charset="-122"/>
              <a:cs typeface="微软雅黑" panose="020B0503020204020204" pitchFamily="34" charset="-122"/>
            </a:endParaRPr>
          </a:p>
        </p:txBody>
      </p:sp>
      <p:grpSp>
        <p:nvGrpSpPr>
          <p:cNvPr id="8" name="组 7"/>
          <p:cNvGrpSpPr/>
          <p:nvPr/>
        </p:nvGrpSpPr>
        <p:grpSpPr>
          <a:xfrm>
            <a:off x="424815" y="0"/>
            <a:ext cx="2248535" cy="773430"/>
            <a:chOff x="782065" y="0"/>
            <a:chExt cx="2248535" cy="1343608"/>
          </a:xfrm>
          <a:solidFill>
            <a:srgbClr val="F5E168"/>
          </a:solidFill>
        </p:grpSpPr>
        <p:sp>
          <p:nvSpPr>
            <p:cNvPr id="6" name="矩形 5"/>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7" name="矩形 6"/>
            <p:cNvSpPr/>
            <p:nvPr/>
          </p:nvSpPr>
          <p:spPr>
            <a:xfrm>
              <a:off x="782065" y="71755"/>
              <a:ext cx="2248535" cy="1038713"/>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r>
                <a:rPr kumimoji="1" lang="zh-CN" altLang="en-US" sz="2800" b="1" noProof="1" smtClean="0">
                  <a:solidFill>
                    <a:srgbClr val="FFFFFF"/>
                  </a:solidFill>
                  <a:latin typeface="微软雅黑" panose="020B0503020204020204" pitchFamily="34" charset="-122"/>
                  <a:cs typeface="微软雅黑" panose="020B0503020204020204" pitchFamily="34" charset="-122"/>
                  <a:sym typeface="+mn-ea"/>
                </a:rPr>
                <a:t>课题名称</a:t>
              </a:r>
              <a:endParaRPr kumimoji="1" lang="en-US" altLang="zh-CN" sz="2800" b="1" noProof="1">
                <a:solidFill>
                  <a:srgbClr val="FFFFFF"/>
                </a:solidFill>
                <a:latin typeface="微软雅黑" panose="020B0503020204020204" pitchFamily="34" charset="-122"/>
                <a:cs typeface="微软雅黑" panose="020B0503020204020204" pitchFamily="34" charset="-122"/>
              </a:endParaRPr>
            </a:p>
          </p:txBody>
        </p:sp>
      </p:grpSp>
      <p:sp>
        <p:nvSpPr>
          <p:cNvPr id="13320" name="文本框 8"/>
          <p:cNvSpPr txBox="1">
            <a:spLocks noChangeArrowheads="1"/>
          </p:cNvSpPr>
          <p:nvPr/>
        </p:nvSpPr>
        <p:spPr bwMode="auto">
          <a:xfrm>
            <a:off x="2584450" y="71438"/>
            <a:ext cx="6288901" cy="597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zh-CN" altLang="en-US" sz="2800" dirty="0" smtClean="0">
                <a:solidFill>
                  <a:srgbClr val="FFFFFF"/>
                </a:solidFill>
                <a:latin typeface="微软雅黑" panose="020B0503020204020204" pitchFamily="34" charset="-122"/>
                <a:sym typeface="黑体" panose="02010609060101010101" pitchFamily="49" charset="-122"/>
              </a:rPr>
              <a:t>基于用户习惯提取的操作系统安全机制</a:t>
            </a:r>
            <a:endParaRPr lang="zh-CN" altLang="en-US" sz="2800" dirty="0">
              <a:latin typeface="微软雅黑" panose="020B0503020204020204" pitchFamily="34" charset="-122"/>
            </a:endParaRPr>
          </a:p>
        </p:txBody>
      </p:sp>
      <p:grpSp>
        <p:nvGrpSpPr>
          <p:cNvPr id="11" name="组 7"/>
          <p:cNvGrpSpPr/>
          <p:nvPr/>
        </p:nvGrpSpPr>
        <p:grpSpPr>
          <a:xfrm>
            <a:off x="436245" y="2237374"/>
            <a:ext cx="78105" cy="2906126"/>
            <a:chOff x="782065" y="0"/>
            <a:chExt cx="2248535" cy="1343608"/>
          </a:xfrm>
          <a:solidFill>
            <a:srgbClr val="F5E168"/>
          </a:solidFill>
        </p:grpSpPr>
        <p:sp>
          <p:nvSpPr>
            <p:cNvPr id="12" name="矩形 11"/>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13" name="矩形 12"/>
            <p:cNvSpPr/>
            <p:nvPr/>
          </p:nvSpPr>
          <p:spPr>
            <a:xfrm>
              <a:off x="782065" y="71755"/>
              <a:ext cx="2248535" cy="1121880"/>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2800" noProof="1">
                <a:solidFill>
                  <a:srgbClr val="FFFFFF"/>
                </a:solidFill>
                <a:latin typeface="微软雅黑" panose="020B0503020204020204" pitchFamily="34" charset="-122"/>
                <a:cs typeface="微软雅黑" panose="020B0503020204020204" pitchFamily="34" charset="-122"/>
              </a:endParaRPr>
            </a:p>
          </p:txBody>
        </p:sp>
      </p:grpSp>
    </p:spTree>
    <p:custDataLst>
      <p:tags r:id="rId1"/>
    </p:custDataLst>
    <p:extLst>
      <p:ext uri="{BB962C8B-B14F-4D97-AF65-F5344CB8AC3E}">
        <p14:creationId xmlns:p14="http://schemas.microsoft.com/office/powerpoint/2010/main" val="220625725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908464"/>
            <a:ext cx="9144000" cy="3295403"/>
          </a:xfrm>
          <a:prstGeom prst="rect">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72"/>
          <p:cNvSpPr>
            <a:spLocks noEditPoints="1"/>
          </p:cNvSpPr>
          <p:nvPr/>
        </p:nvSpPr>
        <p:spPr bwMode="auto">
          <a:xfrm>
            <a:off x="2498472" y="1196658"/>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
        <p:nvSpPr>
          <p:cNvPr id="18" name="Oval 4"/>
          <p:cNvSpPr/>
          <p:nvPr/>
        </p:nvSpPr>
        <p:spPr>
          <a:xfrm>
            <a:off x="3864215" y="1343806"/>
            <a:ext cx="1415570" cy="1415570"/>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chemeClr val="tx1">
                    <a:lumMod val="75000"/>
                  </a:schemeClr>
                </a:solidFill>
                <a:latin typeface="ITC Avant Garde Std Md" panose="020B0602020202020204" pitchFamily="34" charset="0"/>
                <a:ea typeface="造字工房悦圆演示版常规体" pitchFamily="50" charset="-122"/>
              </a:rPr>
              <a:t>02</a:t>
            </a:r>
            <a:endParaRPr lang="id-ID" sz="4800" dirty="0">
              <a:solidFill>
                <a:schemeClr val="tx1">
                  <a:lumMod val="75000"/>
                </a:schemeClr>
              </a:solidFill>
              <a:latin typeface="ITC Avant Garde Std Md" panose="020B0602020202020204" pitchFamily="34" charset="0"/>
              <a:ea typeface="造字工房悦圆演示版常规体" pitchFamily="50" charset="-122"/>
            </a:endParaRPr>
          </a:p>
        </p:txBody>
      </p:sp>
      <p:sp>
        <p:nvSpPr>
          <p:cNvPr id="20" name="AutoShape 2"/>
          <p:cNvSpPr/>
          <p:nvPr/>
        </p:nvSpPr>
        <p:spPr bwMode="auto">
          <a:xfrm>
            <a:off x="2694876" y="2820638"/>
            <a:ext cx="3682786" cy="542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a:defRPr/>
            </a:pPr>
            <a:r>
              <a:rPr lang="zh-CN" altLang="en-US" sz="2400" b="1" dirty="0" smtClean="0">
                <a:solidFill>
                  <a:schemeClr val="tx1">
                    <a:lumMod val="75000"/>
                  </a:schemeClr>
                </a:solidFill>
                <a:latin typeface="Raleway Regular"/>
                <a:cs typeface="Raleway Regular"/>
              </a:rPr>
              <a:t>课题研究的意义和目的</a:t>
            </a:r>
            <a:endParaRPr lang="es-ES" sz="2400" b="1" dirty="0">
              <a:solidFill>
                <a:schemeClr val="tx1">
                  <a:lumMod val="75000"/>
                </a:schemeClr>
              </a:solidFill>
              <a:latin typeface="Raleway Regular"/>
              <a:cs typeface="Raleway Regular"/>
            </a:endParaRPr>
          </a:p>
        </p:txBody>
      </p:sp>
    </p:spTree>
    <p:extLst>
      <p:ext uri="{BB962C8B-B14F-4D97-AF65-F5344CB8AC3E}">
        <p14:creationId xmlns:p14="http://schemas.microsoft.com/office/powerpoint/2010/main" val="217318586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2)">
                                      <p:cBhvr>
                                        <p:cTn id="7" dur="2000"/>
                                        <p:tgtEl>
                                          <p:spTgt spid="18"/>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2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8" grpId="0" animBg="1"/>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4338" name="组 5"/>
          <p:cNvGrpSpPr>
            <a:grpSpLocks/>
          </p:cNvGrpSpPr>
          <p:nvPr/>
        </p:nvGrpSpPr>
        <p:grpSpPr bwMode="auto">
          <a:xfrm>
            <a:off x="123825" y="1531938"/>
            <a:ext cx="3489325" cy="925512"/>
            <a:chOff x="3675967" y="-1"/>
            <a:chExt cx="5468033" cy="1364603"/>
          </a:xfrm>
        </p:grpSpPr>
        <p:pic>
          <p:nvPicPr>
            <p:cNvPr id="14346" name="图片 2" descr="2015-02-28_CopacabanaBoats_PT-BR13265001951_1920x1080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75967" y="-1"/>
              <a:ext cx="2697283" cy="1364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图片 3" descr="2015-02-28_CopacabanaBoats_PT-BR13265001951_1920x1080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6717" y="-1"/>
              <a:ext cx="2697283" cy="1364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339" name="图片 4" descr="2015-02-28_CopacabanaBoats_PT-BR13265001951_1920x1080 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3825" y="2549176"/>
            <a:ext cx="3489325" cy="230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矩形 1"/>
          <p:cNvSpPr>
            <a:spLocks noChangeArrowheads="1"/>
          </p:cNvSpPr>
          <p:nvPr/>
        </p:nvSpPr>
        <p:spPr bwMode="auto">
          <a:xfrm>
            <a:off x="425450" y="44450"/>
            <a:ext cx="2247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30000"/>
              </a:lnSpc>
            </a:pPr>
            <a:r>
              <a:rPr lang="en-US" altLang="zh-CN" sz="2800">
                <a:solidFill>
                  <a:srgbClr val="FFFFFF"/>
                </a:solidFill>
                <a:latin typeface="微软雅黑" panose="020B0503020204020204" pitchFamily="34" charset="-122"/>
                <a:sym typeface="黑体" panose="02010609060101010101" pitchFamily="49" charset="-122"/>
              </a:rPr>
              <a:t>PART</a:t>
            </a:r>
            <a:r>
              <a:rPr lang="zh-CN" altLang="en-US" sz="2800">
                <a:solidFill>
                  <a:srgbClr val="FFFFFF"/>
                </a:solidFill>
                <a:latin typeface="微软雅黑" panose="020B0503020204020204" pitchFamily="34" charset="-122"/>
                <a:sym typeface="黑体" panose="02010609060101010101" pitchFamily="49" charset="-122"/>
              </a:rPr>
              <a:t> </a:t>
            </a:r>
            <a:r>
              <a:rPr lang="en-US" altLang="zh-CN" sz="2800">
                <a:solidFill>
                  <a:srgbClr val="FFFFFF"/>
                </a:solidFill>
                <a:latin typeface="微软雅黑" panose="020B0503020204020204" pitchFamily="34" charset="-122"/>
                <a:sym typeface="黑体" panose="02010609060101010101" pitchFamily="49" charset="-122"/>
              </a:rPr>
              <a:t>1</a:t>
            </a:r>
            <a:endParaRPr lang="en-US" altLang="zh-CN" sz="2800">
              <a:solidFill>
                <a:srgbClr val="FFFFFF"/>
              </a:solidFill>
              <a:latin typeface="微软雅黑" panose="020B0503020204020204" pitchFamily="34" charset="-122"/>
            </a:endParaRPr>
          </a:p>
        </p:txBody>
      </p:sp>
      <p:sp>
        <p:nvSpPr>
          <p:cNvPr id="14341" name="文本框 10"/>
          <p:cNvSpPr txBox="1">
            <a:spLocks noChangeArrowheads="1"/>
          </p:cNvSpPr>
          <p:nvPr/>
        </p:nvSpPr>
        <p:spPr bwMode="auto">
          <a:xfrm>
            <a:off x="2673350" y="71438"/>
            <a:ext cx="269875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zh-CN" altLang="en-US" sz="2800">
                <a:solidFill>
                  <a:srgbClr val="FFFFFF"/>
                </a:solidFill>
                <a:latin typeface="微软雅黑" panose="020B0503020204020204" pitchFamily="34" charset="-122"/>
                <a:sym typeface="黑体" panose="02010609060101010101" pitchFamily="49" charset="-122"/>
              </a:rPr>
              <a:t>请输入你的标题</a:t>
            </a:r>
            <a:endParaRPr lang="zh-CN" altLang="en-US" sz="2800">
              <a:latin typeface="微软雅黑" panose="020B0503020204020204" pitchFamily="34" charset="-122"/>
            </a:endParaRPr>
          </a:p>
        </p:txBody>
      </p:sp>
      <p:sp>
        <p:nvSpPr>
          <p:cNvPr id="12" name="矩形 11"/>
          <p:cNvSpPr/>
          <p:nvPr/>
        </p:nvSpPr>
        <p:spPr>
          <a:xfrm>
            <a:off x="2547938" y="0"/>
            <a:ext cx="4684712" cy="7747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grpSp>
        <p:nvGrpSpPr>
          <p:cNvPr id="13" name="组 7"/>
          <p:cNvGrpSpPr/>
          <p:nvPr/>
        </p:nvGrpSpPr>
        <p:grpSpPr>
          <a:xfrm>
            <a:off x="424815" y="0"/>
            <a:ext cx="2248535" cy="773430"/>
            <a:chOff x="782065" y="0"/>
            <a:chExt cx="2248535" cy="1343608"/>
          </a:xfrm>
          <a:solidFill>
            <a:srgbClr val="F5E168"/>
          </a:solidFill>
        </p:grpSpPr>
        <p:sp>
          <p:nvSpPr>
            <p:cNvPr id="14" name="矩形 13"/>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15" name="矩形 14"/>
            <p:cNvSpPr/>
            <p:nvPr/>
          </p:nvSpPr>
          <p:spPr>
            <a:xfrm>
              <a:off x="782065" y="71755"/>
              <a:ext cx="2248535" cy="1038713"/>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2800" noProof="1">
                <a:solidFill>
                  <a:srgbClr val="FFFFFF"/>
                </a:solidFill>
                <a:latin typeface="微软雅黑" panose="020B0503020204020204" pitchFamily="34" charset="-122"/>
                <a:cs typeface="微软雅黑" panose="020B0503020204020204" pitchFamily="34" charset="-122"/>
              </a:endParaRPr>
            </a:p>
          </p:txBody>
        </p:sp>
      </p:grpSp>
      <p:sp>
        <p:nvSpPr>
          <p:cNvPr id="14344" name="文本框 15"/>
          <p:cNvSpPr txBox="1">
            <a:spLocks noChangeArrowheads="1"/>
          </p:cNvSpPr>
          <p:nvPr/>
        </p:nvSpPr>
        <p:spPr bwMode="auto">
          <a:xfrm>
            <a:off x="2584450" y="71438"/>
            <a:ext cx="3621504"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en-US" altLang="zh-CN" sz="2800" dirty="0" smtClean="0">
                <a:solidFill>
                  <a:srgbClr val="FFFFFF"/>
                </a:solidFill>
                <a:latin typeface="微软雅黑" panose="020B0503020204020204" pitchFamily="34" charset="-122"/>
                <a:sym typeface="黑体" panose="02010609060101010101" pitchFamily="49" charset="-122"/>
              </a:rPr>
              <a:t>		</a:t>
            </a:r>
            <a:r>
              <a:rPr lang="zh-CN" altLang="en-US" sz="2800" dirty="0" smtClean="0">
                <a:solidFill>
                  <a:srgbClr val="FFFFFF"/>
                </a:solidFill>
                <a:latin typeface="微软雅黑" panose="020B0503020204020204" pitchFamily="34" charset="-122"/>
                <a:sym typeface="黑体" panose="02010609060101010101" pitchFamily="49" charset="-122"/>
              </a:rPr>
              <a:t>课</a:t>
            </a:r>
            <a:r>
              <a:rPr lang="zh-CN" altLang="en-US" sz="2800" dirty="0">
                <a:solidFill>
                  <a:srgbClr val="FFFFFF"/>
                </a:solidFill>
                <a:latin typeface="微软雅黑" panose="020B0503020204020204" pitchFamily="34" charset="-122"/>
                <a:sym typeface="黑体" panose="02010609060101010101" pitchFamily="49" charset="-122"/>
              </a:rPr>
              <a:t>题研究的意义</a:t>
            </a:r>
            <a:endParaRPr lang="zh-CN" altLang="en-US" sz="2800" dirty="0">
              <a:latin typeface="微软雅黑" panose="020B0503020204020204" pitchFamily="34" charset="-122"/>
            </a:endParaRPr>
          </a:p>
        </p:txBody>
      </p:sp>
      <p:sp>
        <p:nvSpPr>
          <p:cNvPr id="46094" name="文本框 229"/>
          <p:cNvSpPr/>
          <p:nvPr/>
        </p:nvSpPr>
        <p:spPr>
          <a:xfrm>
            <a:off x="4022724" y="932121"/>
            <a:ext cx="4706605" cy="4247317"/>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eaLnBrk="1" hangingPunct="1">
              <a:lnSpc>
                <a:spcPct val="150000"/>
              </a:lnSpc>
              <a:spcBef>
                <a:spcPct val="0"/>
              </a:spcBef>
              <a:defRPr/>
            </a:pPr>
            <a:r>
              <a:rPr lang="zh-CN" altLang="en-US" sz="1800" noProof="1" smtClean="0">
                <a:solidFill>
                  <a:srgbClr val="000000"/>
                </a:solidFill>
                <a:latin typeface="宋体" panose="02010600030101010101" pitchFamily="2" charset="-122"/>
                <a:ea typeface="宋体" panose="02010600030101010101" pitchFamily="2" charset="-122"/>
                <a:cs typeface="微软雅黑" panose="020B0503020204020204" pitchFamily="34" charset="-122"/>
                <a:sym typeface="方正姚体" panose="02010601030101010101" pitchFamily="2" charset="-122"/>
              </a:rPr>
              <a:t>在</a:t>
            </a:r>
            <a:r>
              <a:rPr lang="zh-CN" altLang="en-US" sz="1800" noProof="1">
                <a:solidFill>
                  <a:srgbClr val="000000"/>
                </a:solidFill>
                <a:latin typeface="宋体" panose="02010600030101010101" pitchFamily="2" charset="-122"/>
                <a:ea typeface="宋体" panose="02010600030101010101" pitchFamily="2" charset="-122"/>
                <a:cs typeface="微软雅黑" panose="020B0503020204020204" pitchFamily="34" charset="-122"/>
                <a:sym typeface="方正姚体" panose="02010601030101010101" pitchFamily="2" charset="-122"/>
              </a:rPr>
              <a:t>当前信息时代快速发展的今天，用户在使用操作系统时其私人信息安全成为用户最关注的问题之</a:t>
            </a:r>
            <a:r>
              <a:rPr lang="zh-CN" altLang="en-US" sz="1800" noProof="1" smtClean="0">
                <a:solidFill>
                  <a:srgbClr val="000000"/>
                </a:solidFill>
                <a:latin typeface="宋体" panose="02010600030101010101" pitchFamily="2" charset="-122"/>
                <a:ea typeface="宋体" panose="02010600030101010101" pitchFamily="2" charset="-122"/>
                <a:cs typeface="微软雅黑" panose="020B0503020204020204" pitchFamily="34" charset="-122"/>
                <a:sym typeface="方正姚体" panose="02010601030101010101" pitchFamily="2" charset="-122"/>
              </a:rPr>
              <a:t>一。</a:t>
            </a:r>
            <a:endParaRPr lang="en-US" altLang="zh-CN" sz="1800" noProof="1" smtClean="0">
              <a:solidFill>
                <a:srgbClr val="000000"/>
              </a:solidFill>
              <a:latin typeface="宋体" panose="02010600030101010101" pitchFamily="2" charset="-122"/>
              <a:ea typeface="宋体" panose="02010600030101010101" pitchFamily="2" charset="-122"/>
              <a:cs typeface="微软雅黑" panose="020B0503020204020204" pitchFamily="34" charset="-122"/>
              <a:sym typeface="方正姚体" panose="02010601030101010101" pitchFamily="2" charset="-122"/>
            </a:endParaRPr>
          </a:p>
          <a:p>
            <a:pPr eaLnBrk="1" hangingPunct="1">
              <a:lnSpc>
                <a:spcPct val="150000"/>
              </a:lnSpc>
              <a:spcBef>
                <a:spcPct val="0"/>
              </a:spcBef>
              <a:defRPr/>
            </a:pPr>
            <a:r>
              <a:rPr lang="zh-CN" altLang="en-US" sz="1800" noProof="1" smtClean="0">
                <a:solidFill>
                  <a:srgbClr val="000000"/>
                </a:solidFill>
                <a:latin typeface="宋体" panose="02010600030101010101" pitchFamily="2" charset="-122"/>
                <a:ea typeface="宋体" panose="02010600030101010101" pitchFamily="2" charset="-122"/>
                <a:cs typeface="微软雅黑" panose="020B0503020204020204" pitchFamily="34" charset="-122"/>
                <a:sym typeface="方正姚体" panose="02010601030101010101" pitchFamily="2" charset="-122"/>
              </a:rPr>
              <a:t>但</a:t>
            </a:r>
            <a:r>
              <a:rPr lang="zh-CN" altLang="en-US" sz="1800" noProof="1">
                <a:solidFill>
                  <a:srgbClr val="000000"/>
                </a:solidFill>
                <a:latin typeface="宋体" panose="02010600030101010101" pitchFamily="2" charset="-122"/>
                <a:ea typeface="宋体" panose="02010600030101010101" pitchFamily="2" charset="-122"/>
                <a:cs typeface="微软雅黑" panose="020B0503020204020204" pitchFamily="34" charset="-122"/>
                <a:sym typeface="方正姚体" panose="02010601030101010101" pitchFamily="2" charset="-122"/>
              </a:rPr>
              <a:t>是目前操作系统对用户信息的保护措施仅仅依赖于用户密码，对用户信息安全的保护力度远远不</a:t>
            </a:r>
            <a:r>
              <a:rPr lang="zh-CN" altLang="en-US" sz="1800" noProof="1" smtClean="0">
                <a:solidFill>
                  <a:srgbClr val="000000"/>
                </a:solidFill>
                <a:latin typeface="宋体" panose="02010600030101010101" pitchFamily="2" charset="-122"/>
                <a:ea typeface="宋体" panose="02010600030101010101" pitchFamily="2" charset="-122"/>
                <a:cs typeface="微软雅黑" panose="020B0503020204020204" pitchFamily="34" charset="-122"/>
                <a:sym typeface="方正姚体" panose="02010601030101010101" pitchFamily="2" charset="-122"/>
              </a:rPr>
              <a:t>够。</a:t>
            </a:r>
            <a:endParaRPr lang="en-US" altLang="zh-CN" sz="1800" noProof="1" smtClean="0">
              <a:solidFill>
                <a:srgbClr val="000000"/>
              </a:solidFill>
              <a:latin typeface="宋体" panose="02010600030101010101" pitchFamily="2" charset="-122"/>
              <a:ea typeface="宋体" panose="02010600030101010101" pitchFamily="2" charset="-122"/>
              <a:cs typeface="微软雅黑" panose="020B0503020204020204" pitchFamily="34" charset="-122"/>
              <a:sym typeface="方正姚体" panose="02010601030101010101" pitchFamily="2" charset="-122"/>
            </a:endParaRPr>
          </a:p>
          <a:p>
            <a:pPr eaLnBrk="1" hangingPunct="1">
              <a:lnSpc>
                <a:spcPct val="150000"/>
              </a:lnSpc>
              <a:spcBef>
                <a:spcPct val="0"/>
              </a:spcBef>
              <a:defRPr/>
            </a:pPr>
            <a:r>
              <a:rPr lang="zh-CN" altLang="en-US" sz="1800" noProof="1" smtClean="0">
                <a:solidFill>
                  <a:srgbClr val="000000"/>
                </a:solidFill>
                <a:latin typeface="宋体" panose="02010600030101010101" pitchFamily="2" charset="-122"/>
                <a:ea typeface="宋体" panose="02010600030101010101" pitchFamily="2" charset="-122"/>
                <a:cs typeface="微软雅黑" panose="020B0503020204020204" pitchFamily="34" charset="-122"/>
                <a:sym typeface="方正姚体" panose="02010601030101010101" pitchFamily="2" charset="-122"/>
              </a:rPr>
              <a:t>换</a:t>
            </a:r>
            <a:r>
              <a:rPr lang="zh-CN" altLang="en-US" sz="1800" noProof="1">
                <a:solidFill>
                  <a:srgbClr val="000000"/>
                </a:solidFill>
                <a:latin typeface="宋体" panose="02010600030101010101" pitchFamily="2" charset="-122"/>
                <a:ea typeface="宋体" panose="02010600030101010101" pitchFamily="2" charset="-122"/>
                <a:cs typeface="微软雅黑" panose="020B0503020204020204" pitchFamily="34" charset="-122"/>
                <a:sym typeface="方正姚体" panose="02010601030101010101" pitchFamily="2" charset="-122"/>
              </a:rPr>
              <a:t>而言之，只要用户密码泄露，操作系统便无法保证用户信息的安全，所以如何在用户密码的基础上，增强操作系统对用户信息的安全保护机制是必然趋势</a:t>
            </a:r>
            <a:r>
              <a:rPr lang="zh-CN" altLang="en-US" sz="1800" noProof="1" smtClean="0">
                <a:solidFill>
                  <a:srgbClr val="000000"/>
                </a:solidFill>
                <a:latin typeface="宋体" panose="02010600030101010101" pitchFamily="2" charset="-122"/>
                <a:ea typeface="宋体" panose="02010600030101010101" pitchFamily="2" charset="-122"/>
                <a:cs typeface="微软雅黑" panose="020B0503020204020204" pitchFamily="34" charset="-122"/>
                <a:sym typeface="方正姚体" panose="02010601030101010101" pitchFamily="2" charset="-122"/>
              </a:rPr>
              <a:t>。</a:t>
            </a:r>
            <a:endParaRPr lang="en-US" altLang="zh-CN" sz="1200" noProof="1">
              <a:solidFill>
                <a:srgbClr val="404040"/>
              </a:solidFill>
              <a:latin typeface="宋体" panose="02010600030101010101" pitchFamily="2" charset="-122"/>
              <a:ea typeface="宋体" panose="02010600030101010101" pitchFamily="2" charset="-122"/>
              <a:cs typeface="微软雅黑" panose="020B0503020204020204" pitchFamily="34" charset="-122"/>
              <a:sym typeface="方正姚体" panose="02010601030101010101" pitchFamily="2" charset="-122"/>
            </a:endParaRPr>
          </a:p>
        </p:txBody>
      </p:sp>
    </p:spTree>
    <p:custDataLst>
      <p:tags r:id="rId1"/>
    </p:custData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4" name="矩形 69"/>
          <p:cNvSpPr/>
          <p:nvPr/>
        </p:nvSpPr>
        <p:spPr>
          <a:xfrm>
            <a:off x="429895" y="2063901"/>
            <a:ext cx="3644900" cy="2247900"/>
          </a:xfrm>
          <a:prstGeom prst="rect">
            <a:avLst/>
          </a:prstGeom>
          <a:blipFill rotWithShape="1">
            <a:blip r:embed="rId3"/>
            <a:stretch>
              <a:fillRect/>
            </a:stretch>
          </a:blip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defRPr/>
            </a:pPr>
            <a:endParaRPr lang="zh-CN" altLang="zh-CN" sz="1350" noProof="1">
              <a:solidFill>
                <a:srgbClr val="FFFFFF"/>
              </a:solidFill>
              <a:latin typeface="宋体" panose="02010600030101010101" pitchFamily="2" charset="-122"/>
              <a:cs typeface="微软雅黑" panose="020B0503020204020204" pitchFamily="34" charset="-122"/>
              <a:sym typeface="宋体" panose="02010600030101010101" pitchFamily="2" charset="-122"/>
            </a:endParaRPr>
          </a:p>
        </p:txBody>
      </p:sp>
      <p:sp>
        <p:nvSpPr>
          <p:cNvPr id="15367" name="矩形 1"/>
          <p:cNvSpPr>
            <a:spLocks noChangeArrowheads="1"/>
          </p:cNvSpPr>
          <p:nvPr/>
        </p:nvSpPr>
        <p:spPr bwMode="auto">
          <a:xfrm>
            <a:off x="425450" y="44450"/>
            <a:ext cx="2247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30000"/>
              </a:lnSpc>
            </a:pPr>
            <a:r>
              <a:rPr lang="en-US" altLang="zh-CN" sz="2800">
                <a:solidFill>
                  <a:srgbClr val="FFFFFF"/>
                </a:solidFill>
                <a:latin typeface="微软雅黑" panose="020B0503020204020204" pitchFamily="34" charset="-122"/>
                <a:sym typeface="黑体" panose="02010609060101010101" pitchFamily="49" charset="-122"/>
              </a:rPr>
              <a:t>PART</a:t>
            </a:r>
            <a:r>
              <a:rPr lang="zh-CN" altLang="en-US" sz="2800">
                <a:solidFill>
                  <a:srgbClr val="FFFFFF"/>
                </a:solidFill>
                <a:latin typeface="微软雅黑" panose="020B0503020204020204" pitchFamily="34" charset="-122"/>
                <a:sym typeface="黑体" panose="02010609060101010101" pitchFamily="49" charset="-122"/>
              </a:rPr>
              <a:t> </a:t>
            </a:r>
            <a:r>
              <a:rPr lang="en-US" altLang="zh-CN" sz="2800">
                <a:solidFill>
                  <a:srgbClr val="FFFFFF"/>
                </a:solidFill>
                <a:latin typeface="微软雅黑" panose="020B0503020204020204" pitchFamily="34" charset="-122"/>
                <a:sym typeface="黑体" panose="02010609060101010101" pitchFamily="49" charset="-122"/>
              </a:rPr>
              <a:t>1</a:t>
            </a:r>
            <a:endParaRPr lang="en-US" altLang="zh-CN" sz="2800">
              <a:solidFill>
                <a:srgbClr val="FFFFFF"/>
              </a:solidFill>
              <a:latin typeface="微软雅黑" panose="020B0503020204020204" pitchFamily="34" charset="-122"/>
            </a:endParaRPr>
          </a:p>
        </p:txBody>
      </p:sp>
      <p:sp>
        <p:nvSpPr>
          <p:cNvPr id="15368" name="文本框 2"/>
          <p:cNvSpPr txBox="1">
            <a:spLocks noChangeArrowheads="1"/>
          </p:cNvSpPr>
          <p:nvPr/>
        </p:nvSpPr>
        <p:spPr bwMode="auto">
          <a:xfrm>
            <a:off x="2673350" y="71438"/>
            <a:ext cx="269875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zh-CN" altLang="en-US" sz="2800">
                <a:solidFill>
                  <a:srgbClr val="FFFFFF"/>
                </a:solidFill>
                <a:latin typeface="微软雅黑" panose="020B0503020204020204" pitchFamily="34" charset="-122"/>
                <a:sym typeface="黑体" panose="02010609060101010101" pitchFamily="49" charset="-122"/>
              </a:rPr>
              <a:t>请输入你的标题</a:t>
            </a:r>
            <a:endParaRPr lang="zh-CN" altLang="en-US" sz="2800">
              <a:latin typeface="微软雅黑" panose="020B0503020204020204" pitchFamily="34" charset="-122"/>
            </a:endParaRPr>
          </a:p>
        </p:txBody>
      </p:sp>
      <p:sp>
        <p:nvSpPr>
          <p:cNvPr id="10" name="矩形 9"/>
          <p:cNvSpPr/>
          <p:nvPr/>
        </p:nvSpPr>
        <p:spPr>
          <a:xfrm>
            <a:off x="2547938" y="0"/>
            <a:ext cx="4684712" cy="7747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grpSp>
        <p:nvGrpSpPr>
          <p:cNvPr id="4" name="组 7"/>
          <p:cNvGrpSpPr/>
          <p:nvPr/>
        </p:nvGrpSpPr>
        <p:grpSpPr>
          <a:xfrm>
            <a:off x="424815" y="0"/>
            <a:ext cx="2248535" cy="773430"/>
            <a:chOff x="782065" y="0"/>
            <a:chExt cx="2248535" cy="1343608"/>
          </a:xfrm>
          <a:solidFill>
            <a:srgbClr val="F5E168"/>
          </a:solidFill>
        </p:grpSpPr>
        <p:sp>
          <p:nvSpPr>
            <p:cNvPr id="11" name="矩形 10"/>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12" name="矩形 11"/>
            <p:cNvSpPr/>
            <p:nvPr/>
          </p:nvSpPr>
          <p:spPr>
            <a:xfrm>
              <a:off x="782065" y="71755"/>
              <a:ext cx="2248535" cy="1038713"/>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2800" noProof="1">
                <a:solidFill>
                  <a:srgbClr val="FFFFFF"/>
                </a:solidFill>
                <a:latin typeface="微软雅黑" panose="020B0503020204020204" pitchFamily="34" charset="-122"/>
                <a:cs typeface="微软雅黑" panose="020B0503020204020204" pitchFamily="34" charset="-122"/>
              </a:endParaRPr>
            </a:p>
          </p:txBody>
        </p:sp>
      </p:grpSp>
      <p:sp>
        <p:nvSpPr>
          <p:cNvPr id="15371" name="文本框 12"/>
          <p:cNvSpPr txBox="1">
            <a:spLocks noChangeArrowheads="1"/>
          </p:cNvSpPr>
          <p:nvPr/>
        </p:nvSpPr>
        <p:spPr bwMode="auto">
          <a:xfrm>
            <a:off x="2584450" y="71438"/>
            <a:ext cx="3621504"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30000"/>
              </a:lnSpc>
            </a:pPr>
            <a:r>
              <a:rPr lang="en-US" altLang="zh-CN" sz="2800" dirty="0" smtClean="0">
                <a:solidFill>
                  <a:srgbClr val="FFFFFF"/>
                </a:solidFill>
                <a:latin typeface="微软雅黑" panose="020B0503020204020204" pitchFamily="34" charset="-122"/>
                <a:sym typeface="黑体" panose="02010609060101010101" pitchFamily="49" charset="-122"/>
              </a:rPr>
              <a:t>		</a:t>
            </a:r>
            <a:r>
              <a:rPr lang="zh-CN" altLang="en-US" sz="2800" dirty="0" smtClean="0">
                <a:solidFill>
                  <a:srgbClr val="FFFFFF"/>
                </a:solidFill>
                <a:latin typeface="微软雅黑" panose="020B0503020204020204" pitchFamily="34" charset="-122"/>
                <a:sym typeface="黑体" panose="02010609060101010101" pitchFamily="49" charset="-122"/>
              </a:rPr>
              <a:t>课题研究的目的</a:t>
            </a:r>
            <a:endParaRPr lang="zh-CN" altLang="en-US" sz="2800" dirty="0">
              <a:latin typeface="微软雅黑" panose="020B0503020204020204" pitchFamily="34" charset="-122"/>
            </a:endParaRPr>
          </a:p>
        </p:txBody>
      </p:sp>
      <p:sp>
        <p:nvSpPr>
          <p:cNvPr id="46094" name="文本框 229"/>
          <p:cNvSpPr/>
          <p:nvPr/>
        </p:nvSpPr>
        <p:spPr>
          <a:xfrm>
            <a:off x="4964253" y="3846513"/>
            <a:ext cx="3644900" cy="6397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eaLnBrk="1" hangingPunct="1">
              <a:lnSpc>
                <a:spcPct val="150000"/>
              </a:lnSpc>
              <a:spcBef>
                <a:spcPct val="0"/>
              </a:spcBef>
              <a:buFont typeface="Arial" panose="020B0604020202020204" pitchFamily="34" charset="0"/>
              <a:buNone/>
              <a:defRPr/>
            </a:pPr>
            <a:r>
              <a:rPr lang="en-US" altLang="zh-CN" sz="1200" spc="300" noProof="1" smtClean="0">
                <a:solidFill>
                  <a:schemeClr val="bg1"/>
                </a:solidFill>
                <a:latin typeface="微软雅黑" panose="020B0503020204020204" pitchFamily="34" charset="-122"/>
                <a:cs typeface="微软雅黑" panose="020B0503020204020204" pitchFamily="34" charset="-122"/>
                <a:sym typeface="+mn-ea"/>
              </a:rPr>
              <a:t>Add text message Add text message</a:t>
            </a:r>
          </a:p>
        </p:txBody>
      </p:sp>
      <p:sp>
        <p:nvSpPr>
          <p:cNvPr id="16" name="矩形 71"/>
          <p:cNvSpPr/>
          <p:nvPr/>
        </p:nvSpPr>
        <p:spPr>
          <a:xfrm>
            <a:off x="4422598" y="1785486"/>
            <a:ext cx="3680618" cy="3153227"/>
          </a:xfrm>
          <a:prstGeom prst="rect">
            <a:avLst/>
          </a:prstGeom>
          <a:solidFill>
            <a:schemeClr val="tx2"/>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defRPr/>
            </a:pPr>
            <a:endParaRPr lang="zh-CN" altLang="zh-CN" sz="1350" noProof="1">
              <a:solidFill>
                <a:srgbClr val="FFFFFF"/>
              </a:solidFill>
              <a:latin typeface="宋体" panose="02010600030101010101" pitchFamily="2" charset="-122"/>
              <a:cs typeface="微软雅黑" panose="020B0503020204020204" pitchFamily="34" charset="-122"/>
              <a:sym typeface="宋体" panose="02010600030101010101" pitchFamily="2" charset="-122"/>
            </a:endParaRPr>
          </a:p>
        </p:txBody>
      </p:sp>
      <p:sp>
        <p:nvSpPr>
          <p:cNvPr id="6" name="文本框 229"/>
          <p:cNvSpPr/>
          <p:nvPr/>
        </p:nvSpPr>
        <p:spPr>
          <a:xfrm>
            <a:off x="4558367" y="1853206"/>
            <a:ext cx="3643313" cy="3000821"/>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eaLnBrk="1" hangingPunct="1">
              <a:lnSpc>
                <a:spcPct val="150000"/>
              </a:lnSpc>
              <a:spcBef>
                <a:spcPct val="0"/>
              </a:spcBef>
              <a:buNone/>
              <a:defRPr/>
            </a:pPr>
            <a:r>
              <a:rPr lang="zh-CN" altLang="en-US" sz="1800" spc="300" noProof="1">
                <a:solidFill>
                  <a:schemeClr val="bg1"/>
                </a:solidFill>
                <a:latin typeface="+mn-ea"/>
                <a:cs typeface="微软雅黑" panose="020B0503020204020204" pitchFamily="34" charset="-122"/>
                <a:sym typeface="+mn-ea"/>
              </a:rPr>
              <a:t>该操作系统安全机制将在操作系统通过用户密码保护用户个人信息的基础上，实现基于用户使用习惯特征提取操作系统安全机制，在操作系统的角度增加对用户个人信息的保护力</a:t>
            </a:r>
            <a:r>
              <a:rPr lang="zh-CN" altLang="en-US" sz="1800" spc="300" noProof="1" smtClean="0">
                <a:solidFill>
                  <a:schemeClr val="bg1"/>
                </a:solidFill>
                <a:latin typeface="+mn-ea"/>
                <a:cs typeface="微软雅黑" panose="020B0503020204020204" pitchFamily="34" charset="-122"/>
                <a:sym typeface="+mn-ea"/>
              </a:rPr>
              <a:t>度。</a:t>
            </a:r>
            <a:endParaRPr lang="en-US" altLang="zh-CN" sz="1800" spc="300" noProof="1" smtClean="0">
              <a:solidFill>
                <a:schemeClr val="bg1"/>
              </a:solidFill>
              <a:latin typeface="+mn-ea"/>
              <a:cs typeface="微软雅黑" panose="020B0503020204020204" pitchFamily="34" charset="-122"/>
              <a:sym typeface="+mn-ea"/>
            </a:endParaRPr>
          </a:p>
        </p:txBody>
      </p:sp>
      <p:grpSp>
        <p:nvGrpSpPr>
          <p:cNvPr id="17" name="组 7"/>
          <p:cNvGrpSpPr/>
          <p:nvPr/>
        </p:nvGrpSpPr>
        <p:grpSpPr>
          <a:xfrm>
            <a:off x="4422598" y="1142999"/>
            <a:ext cx="3815089" cy="485329"/>
            <a:chOff x="782065" y="0"/>
            <a:chExt cx="2248535" cy="1343608"/>
          </a:xfrm>
          <a:solidFill>
            <a:srgbClr val="F5E168"/>
          </a:solidFill>
        </p:grpSpPr>
        <p:sp>
          <p:nvSpPr>
            <p:cNvPr id="18" name="矩形 17"/>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noProof="1">
                <a:latin typeface="微软雅黑" panose="020B0503020204020204" pitchFamily="34" charset="-122"/>
                <a:cs typeface="微软雅黑" panose="020B0503020204020204" pitchFamily="34" charset="-122"/>
              </a:endParaRPr>
            </a:p>
          </p:txBody>
        </p:sp>
        <p:sp>
          <p:nvSpPr>
            <p:cNvPr id="19" name="矩形 18"/>
            <p:cNvSpPr/>
            <p:nvPr/>
          </p:nvSpPr>
          <p:spPr>
            <a:xfrm>
              <a:off x="782065" y="71755"/>
              <a:ext cx="2248535" cy="1038713"/>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2800" noProof="1">
                <a:solidFill>
                  <a:srgbClr val="FFFFFF"/>
                </a:solidFill>
                <a:latin typeface="微软雅黑" panose="020B0503020204020204" pitchFamily="34" charset="-122"/>
                <a:cs typeface="微软雅黑" panose="020B0503020204020204" pitchFamily="34" charset="-122"/>
              </a:endParaRPr>
            </a:p>
          </p:txBody>
        </p:sp>
      </p:grpSp>
    </p:spTree>
    <p:custDataLst>
      <p:tags r:id="rId1"/>
    </p:custData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6"/>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6"/>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6"/>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6"/>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6"/>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6"/>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6"/>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6"/>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6"/>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6"/>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6"/>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6"/>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6"/>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6"/>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6"/>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6"/>
</p:tagLst>
</file>

<file path=ppt/theme/theme1.xml><?xml version="1.0" encoding="utf-8"?>
<a:theme xmlns:a="http://schemas.openxmlformats.org/drawingml/2006/main" name="第一PPT，www.1ppt.com">
  <a:themeElements>
    <a:clrScheme name="106">
      <a:dk1>
        <a:srgbClr val="4B4D4F"/>
      </a:dk1>
      <a:lt1>
        <a:srgbClr val="FFFFFF"/>
      </a:lt1>
      <a:dk2>
        <a:srgbClr val="3D3F41"/>
      </a:dk2>
      <a:lt2>
        <a:srgbClr val="FFFFFF"/>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Pages>0</Pages>
  <Words>1559</Words>
  <Characters>0</Characters>
  <Application>Microsoft Office PowerPoint</Application>
  <DocSecurity>0</DocSecurity>
  <PresentationFormat>全屏显示(16:9)</PresentationFormat>
  <Lines>0</Lines>
  <Paragraphs>183</Paragraphs>
  <Slides>29</Slides>
  <Notes>18</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29</vt:i4>
      </vt:variant>
    </vt:vector>
  </HeadingPairs>
  <TitlesOfParts>
    <vt:vector size="46" baseType="lpstr">
      <vt:lpstr>Adobe Gothic Std B</vt:lpstr>
      <vt:lpstr>Arial Unicode MS</vt:lpstr>
      <vt:lpstr>Chiller</vt:lpstr>
      <vt:lpstr>Impact Label</vt:lpstr>
      <vt:lpstr>ITC Avant Garde Std Md</vt:lpstr>
      <vt:lpstr>Open Sans</vt:lpstr>
      <vt:lpstr>Raleway Regular</vt:lpstr>
      <vt:lpstr>方正姚体</vt:lpstr>
      <vt:lpstr>黑体</vt:lpstr>
      <vt:lpstr>宋体</vt:lpstr>
      <vt:lpstr>微软雅黑</vt:lpstr>
      <vt:lpstr>造字工房悦圆演示版常规体</vt:lpstr>
      <vt:lpstr>Arial</vt:lpstr>
      <vt:lpstr>Calibri</vt:lpstr>
      <vt:lpstr>Impact</vt:lpstr>
      <vt:lpstr>Wingdings 2</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2017-01-17T05:18:43Z</dcterms:created>
  <dcterms:modified xsi:type="dcterms:W3CDTF">2017-11-16T15:59:53Z</dcterms:modified>
</cp:coreProperties>
</file>