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CF31B-7128-F4F0-35D8-8A6C4CA33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3F6087-5F2B-A438-237C-EDF7F573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7439D-291F-93ED-BFE9-C2F775E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3EEE4-3EB5-61B5-2957-5AD14B8E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73EB51-D052-AD73-3359-7F0BDD6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3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93ABF-547D-036B-DE7A-1BB9AD9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AC78F7-769B-6BDC-FD87-1EEFF2379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F7A2F-3FF1-B759-C934-F6823D4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EB9004-ACFD-EBD8-C972-BA09E409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244EC-6912-7243-250A-7D122D7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648767-0341-A5EE-43B8-0BF934AA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BDE3C9-0DB6-2AEA-9F2B-4100F010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4B4E5-FF00-F7B6-B8E7-63E0A0F7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E292AE-3803-DC66-26E5-DA755545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335CA6-B338-823E-2401-DF54CCF2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154BB-EE21-149F-CDEE-D012C6B6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7DE7C-3D49-D3C7-A16B-E79EFD77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A0272-D094-D3D5-793A-8E0BA13E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71A0F-6D75-7919-5104-3B844C1C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EDF23-DA80-8C07-4AC0-C88088CA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7A440-FD11-CC7E-AEB4-765CA33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894FC7-F4B5-4C8A-6207-E9E0F2C0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9402B-472D-BFDD-49ED-1D742CD9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7CD3C-7390-A1B3-C5AA-9C3AA251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DA05B-FFB4-AA98-1169-266AF71A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20C10-1C09-FBEA-7EA1-7DA495A9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18CFA-5325-FDCD-704F-1D1557D5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EE497-83FD-8D57-8857-DC0D6FB4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D3930C-74E6-06C8-BBEC-4BCC9583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90AE96-7FAE-4CC1-AE76-1E201559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3123E-7C7C-65BC-40B2-6DF4B1CC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C7E2E-B875-8FFF-9203-CA8A205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55F11-290A-3D16-2BE2-5B8A9F8C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7420F-F9F9-914E-100D-1607C520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7551F7-6076-79FC-E9F7-226C46691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9D0D2-0CAB-D808-F3FD-5B8D27A33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5E37EF-F8AE-7EA5-37D2-D85995C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FC982D-727D-8ABE-74CE-004754E9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961668-FA61-40AB-44F1-924F32CB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25808-B6DC-8553-C583-2587352C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0D8B88-2859-98FB-3C9A-FA448D27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355648-E931-EADC-D8D2-03FFD98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88DE1-7781-446C-00C0-1919D33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0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43CF33-87CD-318A-4CF7-90084BF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658AD2-378F-2AED-504F-61D22A73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05DFE3-CFF5-5B0B-4D97-4EE975A9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D8BA1-8927-57D9-0128-B53D7308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C6BB-FF1E-886C-B056-8868F064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E8E9D7-F0E3-9BFA-3155-A6B6FE7E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7173A1-CEA1-53EC-A11E-837F6BE8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3A7275-54E0-0AE3-A4F4-883B42D5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A02704-84BB-92B3-BCD6-A86CFB4F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8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8F90E-7D91-1CD4-4B15-1E916185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5D90B-2727-94AC-EAB2-009A21F7B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A4EB2-6EE7-372C-3142-F6F4DA38F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CA96F9-F848-5F2B-B2A2-59AB0B43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1CE70-8BA0-DE76-87E4-1F396FEE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643EA7-0626-6254-23D8-28BD46E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58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290D7F-10D9-CDB7-3998-3330D6D5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B1ABCF-7994-4228-1AF2-6F2B9D6D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3B000-B37A-0003-E949-285F8070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C423-86F5-48F7-900C-D35AB4BB0376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2BA1B-A60E-3B55-F211-1A496738C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534C5-D701-F77D-E0BE-2217452F7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2F6E-B056-486D-BD95-F28A1249A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31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E5A5C6-62B8-CF2D-C113-94B92E3AD7CE}"/>
              </a:ext>
            </a:extLst>
          </p:cNvPr>
          <p:cNvSpPr/>
          <p:nvPr/>
        </p:nvSpPr>
        <p:spPr>
          <a:xfrm>
            <a:off x="0" y="6418555"/>
            <a:ext cx="12192000" cy="43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88CE63-34B3-1962-B494-29F8B0C935ED}"/>
              </a:ext>
            </a:extLst>
          </p:cNvPr>
          <p:cNvSpPr txBox="1"/>
          <p:nvPr/>
        </p:nvSpPr>
        <p:spPr>
          <a:xfrm>
            <a:off x="4225771" y="2334828"/>
            <a:ext cx="390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00586B7-D63E-2BF1-96C3-38E7AA2DEC5C}"/>
              </a:ext>
            </a:extLst>
          </p:cNvPr>
          <p:cNvCxnSpPr>
            <a:cxnSpLocks/>
          </p:cNvCxnSpPr>
          <p:nvPr/>
        </p:nvCxnSpPr>
        <p:spPr>
          <a:xfrm flipH="1">
            <a:off x="3617649" y="3426782"/>
            <a:ext cx="4998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564D98-19D5-5669-9998-B51084954052}"/>
              </a:ext>
            </a:extLst>
          </p:cNvPr>
          <p:cNvSpPr txBox="1"/>
          <p:nvPr/>
        </p:nvSpPr>
        <p:spPr>
          <a:xfrm>
            <a:off x="4475824" y="3684233"/>
            <a:ext cx="32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以會計師稽核文本為例</a:t>
            </a:r>
          </a:p>
        </p:txBody>
      </p:sp>
    </p:spTree>
    <p:extLst>
      <p:ext uri="{BB962C8B-B14F-4D97-AF65-F5344CB8AC3E}">
        <p14:creationId xmlns:p14="http://schemas.microsoft.com/office/powerpoint/2010/main" val="158895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BC0553-8B0D-E8D0-F656-6821BF94D0CC}"/>
              </a:ext>
            </a:extLst>
          </p:cNvPr>
          <p:cNvSpPr/>
          <p:nvPr/>
        </p:nvSpPr>
        <p:spPr>
          <a:xfrm>
            <a:off x="0" y="6418555"/>
            <a:ext cx="12192000" cy="43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9055EC-77ED-41CE-9DE4-926B22E87E26}"/>
              </a:ext>
            </a:extLst>
          </p:cNvPr>
          <p:cNvSpPr txBox="1"/>
          <p:nvPr/>
        </p:nvSpPr>
        <p:spPr>
          <a:xfrm>
            <a:off x="5123153" y="319596"/>
            <a:ext cx="2555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70B833-EE81-9EFF-B6DE-97194147ACE0}"/>
              </a:ext>
            </a:extLst>
          </p:cNvPr>
          <p:cNvSpPr txBox="1"/>
          <p:nvPr/>
        </p:nvSpPr>
        <p:spPr>
          <a:xfrm>
            <a:off x="938461" y="2776065"/>
            <a:ext cx="10924673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如何證明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Cosine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應用在會計師文本上比其他的相似度演算法優秀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6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BC0553-8B0D-E8D0-F656-6821BF94D0CC}"/>
              </a:ext>
            </a:extLst>
          </p:cNvPr>
          <p:cNvSpPr/>
          <p:nvPr/>
        </p:nvSpPr>
        <p:spPr>
          <a:xfrm>
            <a:off x="0" y="6418555"/>
            <a:ext cx="12192000" cy="43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9055EC-77ED-41CE-9DE4-926B22E87E26}"/>
              </a:ext>
            </a:extLst>
          </p:cNvPr>
          <p:cNvSpPr txBox="1"/>
          <p:nvPr/>
        </p:nvSpPr>
        <p:spPr>
          <a:xfrm>
            <a:off x="4818354" y="248574"/>
            <a:ext cx="2555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DBB39D-7039-8A6B-D0DF-5CA3ABE1014C}"/>
              </a:ext>
            </a:extLst>
          </p:cNvPr>
          <p:cNvSpPr txBox="1"/>
          <p:nvPr/>
        </p:nvSpPr>
        <p:spPr>
          <a:xfrm>
            <a:off x="618477" y="3167390"/>
            <a:ext cx="1095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+ cosine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在會計師稽核文本上比其他演算法更優秀。</a:t>
            </a:r>
          </a:p>
        </p:txBody>
      </p:sp>
    </p:spTree>
    <p:extLst>
      <p:ext uri="{BB962C8B-B14F-4D97-AF65-F5344CB8AC3E}">
        <p14:creationId xmlns:p14="http://schemas.microsoft.com/office/powerpoint/2010/main" val="258491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C7F110-E20A-B07B-A763-119BF60B0FD0}"/>
              </a:ext>
            </a:extLst>
          </p:cNvPr>
          <p:cNvSpPr/>
          <p:nvPr/>
        </p:nvSpPr>
        <p:spPr>
          <a:xfrm>
            <a:off x="0" y="6418555"/>
            <a:ext cx="12192000" cy="43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090E74-2F57-CE10-BAA0-1A4A0951117D}"/>
              </a:ext>
            </a:extLst>
          </p:cNvPr>
          <p:cNvSpPr txBox="1"/>
          <p:nvPr/>
        </p:nvSpPr>
        <p:spPr>
          <a:xfrm>
            <a:off x="4818354" y="248574"/>
            <a:ext cx="2555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實驗架構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FB96BAF-A9E5-808D-2487-6524DE07907B}"/>
              </a:ext>
            </a:extLst>
          </p:cNvPr>
          <p:cNvSpPr txBox="1"/>
          <p:nvPr/>
        </p:nvSpPr>
        <p:spPr>
          <a:xfrm>
            <a:off x="2430379" y="1660358"/>
            <a:ext cx="2923674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數據集選擇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</a:t>
            </a:r>
            <a:endParaRPr lang="en-US" altLang="zh-TW" sz="28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實驗組設置</a:t>
            </a:r>
            <a:endParaRPr lang="en-US" altLang="zh-TW" sz="28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特徵表示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相似度計算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1DBD25-64E3-404D-006D-5AC1313BE1CE}"/>
              </a:ext>
            </a:extLst>
          </p:cNvPr>
          <p:cNvSpPr txBox="1"/>
          <p:nvPr/>
        </p:nvSpPr>
        <p:spPr>
          <a:xfrm>
            <a:off x="6906126" y="1660358"/>
            <a:ext cx="2923674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評價指標</a:t>
            </a:r>
            <a:endParaRPr lang="en-US" altLang="zh-TW" sz="28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7. </a:t>
            </a: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實驗設計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8. </a:t>
            </a: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性能評價</a:t>
            </a:r>
            <a:endParaRPr lang="en-US" altLang="zh-TW" sz="28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9. </a:t>
            </a: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10. </a:t>
            </a:r>
            <a:r>
              <a:rPr lang="zh-TW" altLang="en-US" sz="2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8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3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弘軒 賴</dc:creator>
  <cp:lastModifiedBy>弘軒 賴</cp:lastModifiedBy>
  <cp:revision>5</cp:revision>
  <dcterms:created xsi:type="dcterms:W3CDTF">2023-05-19T03:19:33Z</dcterms:created>
  <dcterms:modified xsi:type="dcterms:W3CDTF">2023-05-19T03:56:29Z</dcterms:modified>
</cp:coreProperties>
</file>