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D32B-0411-4247-9BBB-1FEA782D33D0}" type="datetimeFigureOut">
              <a:rPr lang="en-US" smtClean="0"/>
              <a:t>03-May-15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6B9D8-FA1F-44F5-8FF7-D3873F073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633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D32B-0411-4247-9BBB-1FEA782D33D0}" type="datetimeFigureOut">
              <a:rPr lang="en-US" smtClean="0"/>
              <a:t>03-May-15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6B9D8-FA1F-44F5-8FF7-D3873F073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01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D32B-0411-4247-9BBB-1FEA782D33D0}" type="datetimeFigureOut">
              <a:rPr lang="en-US" smtClean="0"/>
              <a:t>03-May-15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6B9D8-FA1F-44F5-8FF7-D3873F073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10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D32B-0411-4247-9BBB-1FEA782D33D0}" type="datetimeFigureOut">
              <a:rPr lang="en-US" smtClean="0"/>
              <a:t>03-May-15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6B9D8-FA1F-44F5-8FF7-D3873F073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78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D32B-0411-4247-9BBB-1FEA782D33D0}" type="datetimeFigureOut">
              <a:rPr lang="en-US" smtClean="0"/>
              <a:t>03-May-15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6B9D8-FA1F-44F5-8FF7-D3873F073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08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D32B-0411-4247-9BBB-1FEA782D33D0}" type="datetimeFigureOut">
              <a:rPr lang="en-US" smtClean="0"/>
              <a:t>03-May-15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6B9D8-FA1F-44F5-8FF7-D3873F073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983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D32B-0411-4247-9BBB-1FEA782D33D0}" type="datetimeFigureOut">
              <a:rPr lang="en-US" smtClean="0"/>
              <a:t>03-May-15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6B9D8-FA1F-44F5-8FF7-D3873F073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786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D32B-0411-4247-9BBB-1FEA782D33D0}" type="datetimeFigureOut">
              <a:rPr lang="en-US" smtClean="0"/>
              <a:t>03-May-15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6B9D8-FA1F-44F5-8FF7-D3873F073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43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D32B-0411-4247-9BBB-1FEA782D33D0}" type="datetimeFigureOut">
              <a:rPr lang="en-US" smtClean="0"/>
              <a:t>03-May-15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6B9D8-FA1F-44F5-8FF7-D3873F073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187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D32B-0411-4247-9BBB-1FEA782D33D0}" type="datetimeFigureOut">
              <a:rPr lang="en-US" smtClean="0"/>
              <a:t>03-May-15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6B9D8-FA1F-44F5-8FF7-D3873F073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550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D32B-0411-4247-9BBB-1FEA782D33D0}" type="datetimeFigureOut">
              <a:rPr lang="en-US" smtClean="0"/>
              <a:t>03-May-15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6B9D8-FA1F-44F5-8FF7-D3873F073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50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8D32B-0411-4247-9BBB-1FEA782D33D0}" type="datetimeFigureOut">
              <a:rPr lang="en-US" smtClean="0"/>
              <a:t>03-May-15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6B9D8-FA1F-44F5-8FF7-D3873F073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8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Adaptive Crowdsourcing via EM with Prior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Peter </a:t>
            </a:r>
            <a:r>
              <a:rPr lang="en-US" dirty="0" err="1" smtClean="0"/>
              <a:t>Maginnis</a:t>
            </a:r>
            <a:endParaRPr lang="en-US" dirty="0"/>
          </a:p>
          <a:p>
            <a:r>
              <a:rPr lang="en-US" dirty="0" smtClean="0"/>
              <a:t>Tanmay Gupta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34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3520" y="355600"/>
            <a:ext cx="1635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Initial Graph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220200" y="355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88160" y="4584700"/>
            <a:ext cx="1422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RF Ranking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42160" y="224663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Graph Update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766560" y="173736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Prior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89680" y="355600"/>
            <a:ext cx="1635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Current Graph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789680" y="1737360"/>
            <a:ext cx="1635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 Random Data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789680" y="4584700"/>
            <a:ext cx="1635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Learn RF</a:t>
            </a:r>
          </a:p>
        </p:txBody>
      </p:sp>
      <p:cxnSp>
        <p:nvCxnSpPr>
          <p:cNvPr id="15" name="Straight Arrow Connector 14"/>
          <p:cNvCxnSpPr>
            <a:stCxn id="2" idx="3"/>
            <a:endCxn id="11" idx="1"/>
          </p:cNvCxnSpPr>
          <p:nvPr/>
        </p:nvCxnSpPr>
        <p:spPr>
          <a:xfrm>
            <a:off x="1859280" y="812800"/>
            <a:ext cx="1930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3" idx="1"/>
          </p:cNvCxnSpPr>
          <p:nvPr/>
        </p:nvCxnSpPr>
        <p:spPr>
          <a:xfrm>
            <a:off x="5425440" y="812800"/>
            <a:ext cx="3794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6" idx="3"/>
            <a:endCxn id="3" idx="2"/>
          </p:cNvCxnSpPr>
          <p:nvPr/>
        </p:nvCxnSpPr>
        <p:spPr>
          <a:xfrm flipV="1">
            <a:off x="7680960" y="1270000"/>
            <a:ext cx="1996440" cy="9245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1"/>
            <a:endCxn id="12" idx="3"/>
          </p:cNvCxnSpPr>
          <p:nvPr/>
        </p:nvCxnSpPr>
        <p:spPr>
          <a:xfrm flipH="1">
            <a:off x="5425440" y="2194560"/>
            <a:ext cx="1341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2"/>
            <a:endCxn id="12" idx="0"/>
          </p:cNvCxnSpPr>
          <p:nvPr/>
        </p:nvCxnSpPr>
        <p:spPr>
          <a:xfrm>
            <a:off x="4607560" y="1270000"/>
            <a:ext cx="0" cy="467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4150360" y="316103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12" idx="2"/>
            <a:endCxn id="38" idx="0"/>
          </p:cNvCxnSpPr>
          <p:nvPr/>
        </p:nvCxnSpPr>
        <p:spPr>
          <a:xfrm>
            <a:off x="4607560" y="2651760"/>
            <a:ext cx="0" cy="509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2"/>
            <a:endCxn id="13" idx="0"/>
          </p:cNvCxnSpPr>
          <p:nvPr/>
        </p:nvCxnSpPr>
        <p:spPr>
          <a:xfrm>
            <a:off x="4607560" y="4075430"/>
            <a:ext cx="0" cy="509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3" idx="1"/>
            <a:endCxn id="4" idx="3"/>
          </p:cNvCxnSpPr>
          <p:nvPr/>
        </p:nvCxnSpPr>
        <p:spPr>
          <a:xfrm flipH="1">
            <a:off x="3210560" y="5041900"/>
            <a:ext cx="579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" idx="0"/>
            <a:endCxn id="5" idx="2"/>
          </p:cNvCxnSpPr>
          <p:nvPr/>
        </p:nvCxnSpPr>
        <p:spPr>
          <a:xfrm flipV="1">
            <a:off x="2499360" y="3161030"/>
            <a:ext cx="0" cy="1423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5" idx="0"/>
          </p:cNvCxnSpPr>
          <p:nvPr/>
        </p:nvCxnSpPr>
        <p:spPr>
          <a:xfrm rot="5400000" flipH="1" flipV="1">
            <a:off x="2569845" y="1026795"/>
            <a:ext cx="1149350" cy="12903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7387744"/>
              </p:ext>
            </p:extLst>
          </p:nvPr>
        </p:nvGraphicFramePr>
        <p:xfrm>
          <a:off x="4607559" y="2735961"/>
          <a:ext cx="1102361" cy="440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3" imgW="507960" imgH="203040" progId="Equation.DSMT4">
                  <p:embed/>
                </p:oleObj>
              </mc:Choice>
              <mc:Fallback>
                <p:oleObj name="Equation" r:id="rId3" imgW="5079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07559" y="2735961"/>
                        <a:ext cx="1102361" cy="440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1536429"/>
              </p:ext>
            </p:extLst>
          </p:nvPr>
        </p:nvGraphicFramePr>
        <p:xfrm>
          <a:off x="4625975" y="4072846"/>
          <a:ext cx="877570" cy="51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5" imgW="368280" imgH="215640" progId="Equation.DSMT4">
                  <p:embed/>
                </p:oleObj>
              </mc:Choice>
              <mc:Fallback>
                <p:oleObj name="Equation" r:id="rId5" imgW="3682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25975" y="4072846"/>
                        <a:ext cx="877570" cy="514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3558538"/>
              </p:ext>
            </p:extLst>
          </p:nvPr>
        </p:nvGraphicFramePr>
        <p:xfrm>
          <a:off x="2409009" y="297807"/>
          <a:ext cx="801551" cy="582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7" imgW="279360" imgH="203040" progId="Equation.DSMT4">
                  <p:embed/>
                </p:oleObj>
              </mc:Choice>
              <mc:Fallback>
                <p:oleObj name="Equation" r:id="rId7" imgW="2793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09009" y="297807"/>
                        <a:ext cx="801551" cy="5829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4648200" y="24218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3982871"/>
              </p:ext>
            </p:extLst>
          </p:nvPr>
        </p:nvGraphicFramePr>
        <p:xfrm>
          <a:off x="6661150" y="230188"/>
          <a:ext cx="800100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9" imgW="279360" imgH="203040" progId="Equation.DSMT4">
                  <p:embed/>
                </p:oleObj>
              </mc:Choice>
              <mc:Fallback>
                <p:oleObj name="Equation" r:id="rId9" imgW="2793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661150" y="230188"/>
                        <a:ext cx="800100" cy="582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9132851"/>
              </p:ext>
            </p:extLst>
          </p:nvPr>
        </p:nvGraphicFramePr>
        <p:xfrm>
          <a:off x="1344613" y="1554479"/>
          <a:ext cx="124618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11" imgW="583920" imgH="228600" progId="Equation.DSMT4">
                  <p:embed/>
                </p:oleObj>
              </mc:Choice>
              <mc:Fallback>
                <p:oleObj name="Equation" r:id="rId11" imgW="5839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344613" y="1554479"/>
                        <a:ext cx="1246188" cy="488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8" name="Straight Arrow Connector 57"/>
          <p:cNvCxnSpPr>
            <a:stCxn id="3" idx="3"/>
          </p:cNvCxnSpPr>
          <p:nvPr/>
        </p:nvCxnSpPr>
        <p:spPr>
          <a:xfrm>
            <a:off x="10134600" y="812800"/>
            <a:ext cx="1783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3700120"/>
              </p:ext>
            </p:extLst>
          </p:nvPr>
        </p:nvGraphicFramePr>
        <p:xfrm>
          <a:off x="8851900" y="2735961"/>
          <a:ext cx="825500" cy="512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13" imgW="368280" imgH="228600" progId="Equation.DSMT4">
                  <p:embed/>
                </p:oleObj>
              </mc:Choice>
              <mc:Fallback>
                <p:oleObj name="Equation" r:id="rId13" imgW="368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851900" y="2735961"/>
                        <a:ext cx="825500" cy="512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481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26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MathType 6.0 Equation</vt:lpstr>
      <vt:lpstr>Adaptive Crowdsourcing via EM with Prior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tanmay gupta</dc:creator>
  <cp:lastModifiedBy>tanmay gupta</cp:lastModifiedBy>
  <cp:revision>5</cp:revision>
  <dcterms:created xsi:type="dcterms:W3CDTF">2015-05-03T19:31:43Z</dcterms:created>
  <dcterms:modified xsi:type="dcterms:W3CDTF">2015-05-03T20:23:13Z</dcterms:modified>
</cp:coreProperties>
</file>