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139AC-12D9-4570-A7D6-89E2559CE6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8F607F-C303-47B1-A751-3F60912484F3}">
      <dgm:prSet/>
      <dgm:spPr/>
      <dgm:t>
        <a:bodyPr/>
        <a:lstStyle/>
        <a:p>
          <a:r>
            <a:rPr lang="en-US"/>
            <a:t>Pulls Social media posting content</a:t>
          </a:r>
        </a:p>
      </dgm:t>
    </dgm:pt>
    <dgm:pt modelId="{FB72DE48-8939-4AC5-9CBE-EF5284019691}" type="parTrans" cxnId="{8381517F-DE18-4D7D-908D-8C9EEA5270D5}">
      <dgm:prSet/>
      <dgm:spPr/>
      <dgm:t>
        <a:bodyPr/>
        <a:lstStyle/>
        <a:p>
          <a:endParaRPr lang="en-US"/>
        </a:p>
      </dgm:t>
    </dgm:pt>
    <dgm:pt modelId="{AF413CB3-D1FA-4A36-8A4B-96220E633C05}" type="sibTrans" cxnId="{8381517F-DE18-4D7D-908D-8C9EEA5270D5}">
      <dgm:prSet/>
      <dgm:spPr/>
      <dgm:t>
        <a:bodyPr/>
        <a:lstStyle/>
        <a:p>
          <a:endParaRPr lang="en-US"/>
        </a:p>
      </dgm:t>
    </dgm:pt>
    <dgm:pt modelId="{2FD2B5A2-F6B7-432B-A6C8-82AA5ECD47A9}">
      <dgm:prSet/>
      <dgm:spPr/>
      <dgm:t>
        <a:bodyPr/>
        <a:lstStyle/>
        <a:p>
          <a:r>
            <a:rPr lang="en-US"/>
            <a:t>Uses machine learning to sort and prioritize posting data</a:t>
          </a:r>
        </a:p>
      </dgm:t>
    </dgm:pt>
    <dgm:pt modelId="{DC774962-75FE-48F2-8AB4-5A36C75EFAC3}" type="parTrans" cxnId="{ED39F9EF-3349-4EB6-B66D-9FE9386D7E2B}">
      <dgm:prSet/>
      <dgm:spPr/>
      <dgm:t>
        <a:bodyPr/>
        <a:lstStyle/>
        <a:p>
          <a:endParaRPr lang="en-US"/>
        </a:p>
      </dgm:t>
    </dgm:pt>
    <dgm:pt modelId="{71ECF4E6-BE39-4743-9485-8FBFD3B824C6}" type="sibTrans" cxnId="{ED39F9EF-3349-4EB6-B66D-9FE9386D7E2B}">
      <dgm:prSet/>
      <dgm:spPr/>
      <dgm:t>
        <a:bodyPr/>
        <a:lstStyle/>
        <a:p>
          <a:endParaRPr lang="en-US"/>
        </a:p>
      </dgm:t>
    </dgm:pt>
    <dgm:pt modelId="{74D5DAE1-0392-4965-813F-8BA3946C8E23}">
      <dgm:prSet/>
      <dgm:spPr/>
      <dgm:t>
        <a:bodyPr/>
        <a:lstStyle/>
        <a:p>
          <a:r>
            <a:rPr lang="en-US"/>
            <a:t>Creates visual map of data in jar</a:t>
          </a:r>
        </a:p>
      </dgm:t>
    </dgm:pt>
    <dgm:pt modelId="{BF4461DD-8693-44EA-A53C-B0B98CA44ECB}" type="parTrans" cxnId="{0E368E75-CF91-4F8B-8026-A11D45709103}">
      <dgm:prSet/>
      <dgm:spPr/>
      <dgm:t>
        <a:bodyPr/>
        <a:lstStyle/>
        <a:p>
          <a:endParaRPr lang="en-US"/>
        </a:p>
      </dgm:t>
    </dgm:pt>
    <dgm:pt modelId="{313E5BD8-DBEA-4B09-BF5A-4511C3328992}" type="sibTrans" cxnId="{0E368E75-CF91-4F8B-8026-A11D45709103}">
      <dgm:prSet/>
      <dgm:spPr/>
      <dgm:t>
        <a:bodyPr/>
        <a:lstStyle/>
        <a:p>
          <a:endParaRPr lang="en-US"/>
        </a:p>
      </dgm:t>
    </dgm:pt>
    <dgm:pt modelId="{5FF696CD-1519-4034-B19B-B4C71B7D0CE0}" type="pres">
      <dgm:prSet presAssocID="{3D8139AC-12D9-4570-A7D6-89E2559CE601}" presName="root" presStyleCnt="0">
        <dgm:presLayoutVars>
          <dgm:dir/>
          <dgm:resizeHandles val="exact"/>
        </dgm:presLayoutVars>
      </dgm:prSet>
      <dgm:spPr/>
    </dgm:pt>
    <dgm:pt modelId="{21E8DBAD-A4D1-41E2-9275-09CF3CF47636}" type="pres">
      <dgm:prSet presAssocID="{DE8F607F-C303-47B1-A751-3F60912484F3}" presName="compNode" presStyleCnt="0"/>
      <dgm:spPr/>
    </dgm:pt>
    <dgm:pt modelId="{40B5733A-0193-463F-8471-79E345DA864D}" type="pres">
      <dgm:prSet presAssocID="{DE8F607F-C303-47B1-A751-3F60912484F3}" presName="bgRect" presStyleLbl="bgShp" presStyleIdx="0" presStyleCnt="3"/>
      <dgm:spPr/>
    </dgm:pt>
    <dgm:pt modelId="{8CBBD98B-87D8-4527-B2D5-98CD55CA2DFC}" type="pres">
      <dgm:prSet presAssocID="{DE8F607F-C303-47B1-A751-3F60912484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A7677B-6631-44B0-91A3-ED8F2632DA28}" type="pres">
      <dgm:prSet presAssocID="{DE8F607F-C303-47B1-A751-3F60912484F3}" presName="spaceRect" presStyleCnt="0"/>
      <dgm:spPr/>
    </dgm:pt>
    <dgm:pt modelId="{2E8544D1-6124-4378-96B8-6491A1F72D6F}" type="pres">
      <dgm:prSet presAssocID="{DE8F607F-C303-47B1-A751-3F60912484F3}" presName="parTx" presStyleLbl="revTx" presStyleIdx="0" presStyleCnt="3">
        <dgm:presLayoutVars>
          <dgm:chMax val="0"/>
          <dgm:chPref val="0"/>
        </dgm:presLayoutVars>
      </dgm:prSet>
      <dgm:spPr/>
    </dgm:pt>
    <dgm:pt modelId="{EF2C0590-0E77-44A4-BF77-FB1A7BB972BD}" type="pres">
      <dgm:prSet presAssocID="{AF413CB3-D1FA-4A36-8A4B-96220E633C05}" presName="sibTrans" presStyleCnt="0"/>
      <dgm:spPr/>
    </dgm:pt>
    <dgm:pt modelId="{8F6509AE-43E5-4BA5-AB00-C30CF8C51195}" type="pres">
      <dgm:prSet presAssocID="{2FD2B5A2-F6B7-432B-A6C8-82AA5ECD47A9}" presName="compNode" presStyleCnt="0"/>
      <dgm:spPr/>
    </dgm:pt>
    <dgm:pt modelId="{9BA3F241-1CEC-417F-88A8-C899A6396F18}" type="pres">
      <dgm:prSet presAssocID="{2FD2B5A2-F6B7-432B-A6C8-82AA5ECD47A9}" presName="bgRect" presStyleLbl="bgShp" presStyleIdx="1" presStyleCnt="3"/>
      <dgm:spPr/>
    </dgm:pt>
    <dgm:pt modelId="{9C66A315-B585-4568-915B-4320BFF66E2C}" type="pres">
      <dgm:prSet presAssocID="{2FD2B5A2-F6B7-432B-A6C8-82AA5ECD47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138F59-B7E3-4D6F-A317-C3FAE0E0F16B}" type="pres">
      <dgm:prSet presAssocID="{2FD2B5A2-F6B7-432B-A6C8-82AA5ECD47A9}" presName="spaceRect" presStyleCnt="0"/>
      <dgm:spPr/>
    </dgm:pt>
    <dgm:pt modelId="{9A99A9C4-509A-45AA-8A81-3C511D5679E7}" type="pres">
      <dgm:prSet presAssocID="{2FD2B5A2-F6B7-432B-A6C8-82AA5ECD47A9}" presName="parTx" presStyleLbl="revTx" presStyleIdx="1" presStyleCnt="3">
        <dgm:presLayoutVars>
          <dgm:chMax val="0"/>
          <dgm:chPref val="0"/>
        </dgm:presLayoutVars>
      </dgm:prSet>
      <dgm:spPr/>
    </dgm:pt>
    <dgm:pt modelId="{60BB760F-943E-46CD-97F5-8C9CB1658133}" type="pres">
      <dgm:prSet presAssocID="{71ECF4E6-BE39-4743-9485-8FBFD3B824C6}" presName="sibTrans" presStyleCnt="0"/>
      <dgm:spPr/>
    </dgm:pt>
    <dgm:pt modelId="{7878DBD7-28F5-4A17-B977-B745AB431349}" type="pres">
      <dgm:prSet presAssocID="{74D5DAE1-0392-4965-813F-8BA3946C8E23}" presName="compNode" presStyleCnt="0"/>
      <dgm:spPr/>
    </dgm:pt>
    <dgm:pt modelId="{6BD7F5FD-FF05-4BA2-973F-071EA9668D51}" type="pres">
      <dgm:prSet presAssocID="{74D5DAE1-0392-4965-813F-8BA3946C8E23}" presName="bgRect" presStyleLbl="bgShp" presStyleIdx="2" presStyleCnt="3"/>
      <dgm:spPr/>
    </dgm:pt>
    <dgm:pt modelId="{0F26F463-12F9-42A2-9BDD-C6E1A2190102}" type="pres">
      <dgm:prSet presAssocID="{74D5DAE1-0392-4965-813F-8BA3946C8E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9DD6BD3-AE27-4784-93D9-10B99CEE30A4}" type="pres">
      <dgm:prSet presAssocID="{74D5DAE1-0392-4965-813F-8BA3946C8E23}" presName="spaceRect" presStyleCnt="0"/>
      <dgm:spPr/>
    </dgm:pt>
    <dgm:pt modelId="{49FAFB52-9D58-4266-A05C-6DF73DF4B10F}" type="pres">
      <dgm:prSet presAssocID="{74D5DAE1-0392-4965-813F-8BA3946C8E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9FC518-A556-4329-966A-54827FA1B8E7}" type="presOf" srcId="{DE8F607F-C303-47B1-A751-3F60912484F3}" destId="{2E8544D1-6124-4378-96B8-6491A1F72D6F}" srcOrd="0" destOrd="0" presId="urn:microsoft.com/office/officeart/2018/2/layout/IconVerticalSolidList"/>
    <dgm:cxn modelId="{0E368E75-CF91-4F8B-8026-A11D45709103}" srcId="{3D8139AC-12D9-4570-A7D6-89E2559CE601}" destId="{74D5DAE1-0392-4965-813F-8BA3946C8E23}" srcOrd="2" destOrd="0" parTransId="{BF4461DD-8693-44EA-A53C-B0B98CA44ECB}" sibTransId="{313E5BD8-DBEA-4B09-BF5A-4511C3328992}"/>
    <dgm:cxn modelId="{E181F97C-BEE9-4304-85D1-12C356CA8A30}" type="presOf" srcId="{74D5DAE1-0392-4965-813F-8BA3946C8E23}" destId="{49FAFB52-9D58-4266-A05C-6DF73DF4B10F}" srcOrd="0" destOrd="0" presId="urn:microsoft.com/office/officeart/2018/2/layout/IconVerticalSolidList"/>
    <dgm:cxn modelId="{8381517F-DE18-4D7D-908D-8C9EEA5270D5}" srcId="{3D8139AC-12D9-4570-A7D6-89E2559CE601}" destId="{DE8F607F-C303-47B1-A751-3F60912484F3}" srcOrd="0" destOrd="0" parTransId="{FB72DE48-8939-4AC5-9CBE-EF5284019691}" sibTransId="{AF413CB3-D1FA-4A36-8A4B-96220E633C05}"/>
    <dgm:cxn modelId="{0F89C9D1-4050-4C66-B46F-112F9D9E4784}" type="presOf" srcId="{3D8139AC-12D9-4570-A7D6-89E2559CE601}" destId="{5FF696CD-1519-4034-B19B-B4C71B7D0CE0}" srcOrd="0" destOrd="0" presId="urn:microsoft.com/office/officeart/2018/2/layout/IconVerticalSolidList"/>
    <dgm:cxn modelId="{ED39F9EF-3349-4EB6-B66D-9FE9386D7E2B}" srcId="{3D8139AC-12D9-4570-A7D6-89E2559CE601}" destId="{2FD2B5A2-F6B7-432B-A6C8-82AA5ECD47A9}" srcOrd="1" destOrd="0" parTransId="{DC774962-75FE-48F2-8AB4-5A36C75EFAC3}" sibTransId="{71ECF4E6-BE39-4743-9485-8FBFD3B824C6}"/>
    <dgm:cxn modelId="{3B5A7AF5-A7F8-4E24-B43C-AAE2DAA6059F}" type="presOf" srcId="{2FD2B5A2-F6B7-432B-A6C8-82AA5ECD47A9}" destId="{9A99A9C4-509A-45AA-8A81-3C511D5679E7}" srcOrd="0" destOrd="0" presId="urn:microsoft.com/office/officeart/2018/2/layout/IconVerticalSolidList"/>
    <dgm:cxn modelId="{82365D94-5F8F-4A8D-86EF-175466E119C9}" type="presParOf" srcId="{5FF696CD-1519-4034-B19B-B4C71B7D0CE0}" destId="{21E8DBAD-A4D1-41E2-9275-09CF3CF47636}" srcOrd="0" destOrd="0" presId="urn:microsoft.com/office/officeart/2018/2/layout/IconVerticalSolidList"/>
    <dgm:cxn modelId="{F5B59D85-94F7-424B-A77B-4FBFCBDA9EA4}" type="presParOf" srcId="{21E8DBAD-A4D1-41E2-9275-09CF3CF47636}" destId="{40B5733A-0193-463F-8471-79E345DA864D}" srcOrd="0" destOrd="0" presId="urn:microsoft.com/office/officeart/2018/2/layout/IconVerticalSolidList"/>
    <dgm:cxn modelId="{49B6CCE3-0489-4239-A18F-4F5F2A5C110D}" type="presParOf" srcId="{21E8DBAD-A4D1-41E2-9275-09CF3CF47636}" destId="{8CBBD98B-87D8-4527-B2D5-98CD55CA2DFC}" srcOrd="1" destOrd="0" presId="urn:microsoft.com/office/officeart/2018/2/layout/IconVerticalSolidList"/>
    <dgm:cxn modelId="{1FF4CE69-5C92-46F5-9520-8FBAAF173882}" type="presParOf" srcId="{21E8DBAD-A4D1-41E2-9275-09CF3CF47636}" destId="{2DA7677B-6631-44B0-91A3-ED8F2632DA28}" srcOrd="2" destOrd="0" presId="urn:microsoft.com/office/officeart/2018/2/layout/IconVerticalSolidList"/>
    <dgm:cxn modelId="{CE368FF9-B7D4-4B81-9A49-2F440ACBBA73}" type="presParOf" srcId="{21E8DBAD-A4D1-41E2-9275-09CF3CF47636}" destId="{2E8544D1-6124-4378-96B8-6491A1F72D6F}" srcOrd="3" destOrd="0" presId="urn:microsoft.com/office/officeart/2018/2/layout/IconVerticalSolidList"/>
    <dgm:cxn modelId="{3F5CE882-CDAD-4A6D-A764-C7413130311A}" type="presParOf" srcId="{5FF696CD-1519-4034-B19B-B4C71B7D0CE0}" destId="{EF2C0590-0E77-44A4-BF77-FB1A7BB972BD}" srcOrd="1" destOrd="0" presId="urn:microsoft.com/office/officeart/2018/2/layout/IconVerticalSolidList"/>
    <dgm:cxn modelId="{B2F911EB-3DAF-4F20-A7D0-9BB869BE721A}" type="presParOf" srcId="{5FF696CD-1519-4034-B19B-B4C71B7D0CE0}" destId="{8F6509AE-43E5-4BA5-AB00-C30CF8C51195}" srcOrd="2" destOrd="0" presId="urn:microsoft.com/office/officeart/2018/2/layout/IconVerticalSolidList"/>
    <dgm:cxn modelId="{2959AE02-7B1C-4B20-859B-835884F0F192}" type="presParOf" srcId="{8F6509AE-43E5-4BA5-AB00-C30CF8C51195}" destId="{9BA3F241-1CEC-417F-88A8-C899A6396F18}" srcOrd="0" destOrd="0" presId="urn:microsoft.com/office/officeart/2018/2/layout/IconVerticalSolidList"/>
    <dgm:cxn modelId="{FC06BC9A-8CB7-470D-BC1B-0E80119069B2}" type="presParOf" srcId="{8F6509AE-43E5-4BA5-AB00-C30CF8C51195}" destId="{9C66A315-B585-4568-915B-4320BFF66E2C}" srcOrd="1" destOrd="0" presId="urn:microsoft.com/office/officeart/2018/2/layout/IconVerticalSolidList"/>
    <dgm:cxn modelId="{1EF72A76-023C-4DAC-ADD8-46C3EF372D46}" type="presParOf" srcId="{8F6509AE-43E5-4BA5-AB00-C30CF8C51195}" destId="{0B138F59-B7E3-4D6F-A317-C3FAE0E0F16B}" srcOrd="2" destOrd="0" presId="urn:microsoft.com/office/officeart/2018/2/layout/IconVerticalSolidList"/>
    <dgm:cxn modelId="{A04E0E9C-EA78-4D46-806E-B8DA88D15203}" type="presParOf" srcId="{8F6509AE-43E5-4BA5-AB00-C30CF8C51195}" destId="{9A99A9C4-509A-45AA-8A81-3C511D5679E7}" srcOrd="3" destOrd="0" presId="urn:microsoft.com/office/officeart/2018/2/layout/IconVerticalSolidList"/>
    <dgm:cxn modelId="{D8CD9A8F-F7DC-4E3F-9EE3-DD67B1652AFB}" type="presParOf" srcId="{5FF696CD-1519-4034-B19B-B4C71B7D0CE0}" destId="{60BB760F-943E-46CD-97F5-8C9CB1658133}" srcOrd="3" destOrd="0" presId="urn:microsoft.com/office/officeart/2018/2/layout/IconVerticalSolidList"/>
    <dgm:cxn modelId="{89E62B72-9D63-4D1A-87B8-80087B60A4BA}" type="presParOf" srcId="{5FF696CD-1519-4034-B19B-B4C71B7D0CE0}" destId="{7878DBD7-28F5-4A17-B977-B745AB431349}" srcOrd="4" destOrd="0" presId="urn:microsoft.com/office/officeart/2018/2/layout/IconVerticalSolidList"/>
    <dgm:cxn modelId="{52F2C619-DD3A-4F21-95A9-050635D43407}" type="presParOf" srcId="{7878DBD7-28F5-4A17-B977-B745AB431349}" destId="{6BD7F5FD-FF05-4BA2-973F-071EA9668D51}" srcOrd="0" destOrd="0" presId="urn:microsoft.com/office/officeart/2018/2/layout/IconVerticalSolidList"/>
    <dgm:cxn modelId="{05A36485-FA84-419A-B1AB-DC28F2B1A6B3}" type="presParOf" srcId="{7878DBD7-28F5-4A17-B977-B745AB431349}" destId="{0F26F463-12F9-42A2-9BDD-C6E1A2190102}" srcOrd="1" destOrd="0" presId="urn:microsoft.com/office/officeart/2018/2/layout/IconVerticalSolidList"/>
    <dgm:cxn modelId="{54161798-3634-4093-9EA4-4815ADFAFB34}" type="presParOf" srcId="{7878DBD7-28F5-4A17-B977-B745AB431349}" destId="{89DD6BD3-AE27-4784-93D9-10B99CEE30A4}" srcOrd="2" destOrd="0" presId="urn:microsoft.com/office/officeart/2018/2/layout/IconVerticalSolidList"/>
    <dgm:cxn modelId="{BF053CCB-B5D5-4685-9A8E-1C20114F41B7}" type="presParOf" srcId="{7878DBD7-28F5-4A17-B977-B745AB431349}" destId="{49FAFB52-9D58-4266-A05C-6DF73DF4B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5A379-183B-4553-906E-63EE3CF081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21F437-8397-4090-B5BC-36F3D358CFE4}">
      <dgm:prSet/>
      <dgm:spPr/>
      <dgm:t>
        <a:bodyPr/>
        <a:lstStyle/>
        <a:p>
          <a:r>
            <a:rPr lang="en-US"/>
            <a:t>Swear words used in posting</a:t>
          </a:r>
        </a:p>
      </dgm:t>
    </dgm:pt>
    <dgm:pt modelId="{F89EBEF4-4286-49EA-8BC1-7E7DC3BCDAE4}" type="parTrans" cxnId="{8D578E4C-8E6B-4B02-9468-DBE33AC5078B}">
      <dgm:prSet/>
      <dgm:spPr/>
      <dgm:t>
        <a:bodyPr/>
        <a:lstStyle/>
        <a:p>
          <a:endParaRPr lang="en-US"/>
        </a:p>
      </dgm:t>
    </dgm:pt>
    <dgm:pt modelId="{69AF9B34-3A01-4301-8BE7-505D34FA89DE}" type="sibTrans" cxnId="{8D578E4C-8E6B-4B02-9468-DBE33AC5078B}">
      <dgm:prSet/>
      <dgm:spPr/>
      <dgm:t>
        <a:bodyPr/>
        <a:lstStyle/>
        <a:p>
          <a:endParaRPr lang="en-US"/>
        </a:p>
      </dgm:t>
    </dgm:pt>
    <dgm:pt modelId="{FE8D3802-65E1-41E9-8051-9ABCE3D39951}">
      <dgm:prSet/>
      <dgm:spPr/>
      <dgm:t>
        <a:bodyPr/>
        <a:lstStyle/>
        <a:p>
          <a:r>
            <a:rPr lang="en-US"/>
            <a:t>Local context clues in posting</a:t>
          </a:r>
        </a:p>
      </dgm:t>
    </dgm:pt>
    <dgm:pt modelId="{3E21063B-642E-48E1-BF3D-227EF5C1F873}" type="parTrans" cxnId="{60C2F466-CF72-4881-B42C-B51320DDE520}">
      <dgm:prSet/>
      <dgm:spPr/>
      <dgm:t>
        <a:bodyPr/>
        <a:lstStyle/>
        <a:p>
          <a:endParaRPr lang="en-US"/>
        </a:p>
      </dgm:t>
    </dgm:pt>
    <dgm:pt modelId="{7E6700A4-17B2-4B74-B9F0-045EB491DADB}" type="sibTrans" cxnId="{60C2F466-CF72-4881-B42C-B51320DDE520}">
      <dgm:prSet/>
      <dgm:spPr/>
      <dgm:t>
        <a:bodyPr/>
        <a:lstStyle/>
        <a:p>
          <a:endParaRPr lang="en-US"/>
        </a:p>
      </dgm:t>
    </dgm:pt>
    <dgm:pt modelId="{854F3204-49D0-4340-95D4-D1D2C25B9886}" type="pres">
      <dgm:prSet presAssocID="{4245A379-183B-4553-906E-63EE3CF08138}" presName="linear" presStyleCnt="0">
        <dgm:presLayoutVars>
          <dgm:animLvl val="lvl"/>
          <dgm:resizeHandles val="exact"/>
        </dgm:presLayoutVars>
      </dgm:prSet>
      <dgm:spPr/>
    </dgm:pt>
    <dgm:pt modelId="{B61A8848-C79C-0B42-976A-F193B1597392}" type="pres">
      <dgm:prSet presAssocID="{EA21F437-8397-4090-B5BC-36F3D358CF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A21B8A-FDCA-1141-BEFE-212C2D4617AA}" type="pres">
      <dgm:prSet presAssocID="{69AF9B34-3A01-4301-8BE7-505D34FA89DE}" presName="spacer" presStyleCnt="0"/>
      <dgm:spPr/>
    </dgm:pt>
    <dgm:pt modelId="{A4457D35-1DD3-104E-B0EC-6A14B9C93692}" type="pres">
      <dgm:prSet presAssocID="{FE8D3802-65E1-41E9-8051-9ABCE3D3995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D578E4C-8E6B-4B02-9468-DBE33AC5078B}" srcId="{4245A379-183B-4553-906E-63EE3CF08138}" destId="{EA21F437-8397-4090-B5BC-36F3D358CFE4}" srcOrd="0" destOrd="0" parTransId="{F89EBEF4-4286-49EA-8BC1-7E7DC3BCDAE4}" sibTransId="{69AF9B34-3A01-4301-8BE7-505D34FA89DE}"/>
    <dgm:cxn modelId="{903F1D5B-6359-1D4E-8FE2-EE78103202EC}" type="presOf" srcId="{FE8D3802-65E1-41E9-8051-9ABCE3D39951}" destId="{A4457D35-1DD3-104E-B0EC-6A14B9C93692}" srcOrd="0" destOrd="0" presId="urn:microsoft.com/office/officeart/2005/8/layout/vList2"/>
    <dgm:cxn modelId="{60C2F466-CF72-4881-B42C-B51320DDE520}" srcId="{4245A379-183B-4553-906E-63EE3CF08138}" destId="{FE8D3802-65E1-41E9-8051-9ABCE3D39951}" srcOrd="1" destOrd="0" parTransId="{3E21063B-642E-48E1-BF3D-227EF5C1F873}" sibTransId="{7E6700A4-17B2-4B74-B9F0-045EB491DADB}"/>
    <dgm:cxn modelId="{67C13986-D2AA-D649-B72B-7912E3FC2E25}" type="presOf" srcId="{EA21F437-8397-4090-B5BC-36F3D358CFE4}" destId="{B61A8848-C79C-0B42-976A-F193B1597392}" srcOrd="0" destOrd="0" presId="urn:microsoft.com/office/officeart/2005/8/layout/vList2"/>
    <dgm:cxn modelId="{DA0A53BB-D945-EA46-8441-FD8F867A9039}" type="presOf" srcId="{4245A379-183B-4553-906E-63EE3CF08138}" destId="{854F3204-49D0-4340-95D4-D1D2C25B9886}" srcOrd="0" destOrd="0" presId="urn:microsoft.com/office/officeart/2005/8/layout/vList2"/>
    <dgm:cxn modelId="{443C95AA-2752-0140-B380-194AFD7CD833}" type="presParOf" srcId="{854F3204-49D0-4340-95D4-D1D2C25B9886}" destId="{B61A8848-C79C-0B42-976A-F193B1597392}" srcOrd="0" destOrd="0" presId="urn:microsoft.com/office/officeart/2005/8/layout/vList2"/>
    <dgm:cxn modelId="{53E7DC70-E877-804D-A0C1-B170D3CD46F9}" type="presParOf" srcId="{854F3204-49D0-4340-95D4-D1D2C25B9886}" destId="{5CA21B8A-FDCA-1141-BEFE-212C2D4617AA}" srcOrd="1" destOrd="0" presId="urn:microsoft.com/office/officeart/2005/8/layout/vList2"/>
    <dgm:cxn modelId="{356419AA-16D9-994C-9040-90F7007247A3}" type="presParOf" srcId="{854F3204-49D0-4340-95D4-D1D2C25B9886}" destId="{A4457D35-1DD3-104E-B0EC-6A14B9C936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87545-DE65-4FAC-93C9-BD1630D6342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34DC6-50AA-4FD9-85D6-3084048FED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Translates data values assigned to categories into color and Brightness values</a:t>
          </a:r>
        </a:p>
      </dgm:t>
    </dgm:pt>
    <dgm:pt modelId="{21EB30AE-1AAB-420F-B8A3-E2C0B53C6791}" type="parTrans" cxnId="{DDCA1E2C-F7B1-4E63-9C23-4E9606D97A72}">
      <dgm:prSet/>
      <dgm:spPr/>
      <dgm:t>
        <a:bodyPr/>
        <a:lstStyle/>
        <a:p>
          <a:endParaRPr lang="en-US"/>
        </a:p>
      </dgm:t>
    </dgm:pt>
    <dgm:pt modelId="{F08B851C-83C5-4FE1-B7C8-63FDE98D964F}" type="sibTrans" cxnId="{DDCA1E2C-F7B1-4E63-9C23-4E9606D97A72}">
      <dgm:prSet/>
      <dgm:spPr/>
      <dgm:t>
        <a:bodyPr/>
        <a:lstStyle/>
        <a:p>
          <a:endParaRPr lang="en-US"/>
        </a:p>
      </dgm:t>
    </dgm:pt>
    <dgm:pt modelId="{4EB50526-57E3-447B-9473-AD8B893E6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(ex.  non-directed swear = low brightness, inanimate object subject=blue.)</a:t>
          </a:r>
        </a:p>
      </dgm:t>
    </dgm:pt>
    <dgm:pt modelId="{0232F0F2-A94A-4AF4-8B45-224D890D9F74}" type="parTrans" cxnId="{8DC9CF33-3DC5-47A8-AE49-532D2DA18553}">
      <dgm:prSet/>
      <dgm:spPr/>
      <dgm:t>
        <a:bodyPr/>
        <a:lstStyle/>
        <a:p>
          <a:endParaRPr lang="en-US"/>
        </a:p>
      </dgm:t>
    </dgm:pt>
    <dgm:pt modelId="{ECBA3FC7-ED85-4578-A3CB-8A13CD84CCA1}" type="sibTrans" cxnId="{8DC9CF33-3DC5-47A8-AE49-532D2DA18553}">
      <dgm:prSet/>
      <dgm:spPr/>
      <dgm:t>
        <a:bodyPr/>
        <a:lstStyle/>
        <a:p>
          <a:endParaRPr lang="en-US"/>
        </a:p>
      </dgm:t>
    </dgm:pt>
    <dgm:pt modelId="{D6CF29D1-501B-43E8-B626-369077C217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Outputs values to “Jar”display</a:t>
          </a:r>
        </a:p>
      </dgm:t>
    </dgm:pt>
    <dgm:pt modelId="{8F3BFE87-3860-496C-B71E-CC84D6FBE235}" type="parTrans" cxnId="{70BF6630-5A38-45B6-88B8-630A04BC6839}">
      <dgm:prSet/>
      <dgm:spPr/>
      <dgm:t>
        <a:bodyPr/>
        <a:lstStyle/>
        <a:p>
          <a:endParaRPr lang="en-US"/>
        </a:p>
      </dgm:t>
    </dgm:pt>
    <dgm:pt modelId="{FAD4EB22-5B85-43E9-91F2-EAC571FAB817}" type="sibTrans" cxnId="{70BF6630-5A38-45B6-88B8-630A04BC6839}">
      <dgm:prSet/>
      <dgm:spPr/>
      <dgm:t>
        <a:bodyPr/>
        <a:lstStyle/>
        <a:p>
          <a:endParaRPr lang="en-US"/>
        </a:p>
      </dgm:t>
    </dgm:pt>
    <dgm:pt modelId="{F3CA6664-0D3B-C941-A927-0D98EB00EECE}" type="pres">
      <dgm:prSet presAssocID="{C0187545-DE65-4FAC-93C9-BD1630D6342E}" presName="Name0" presStyleCnt="0">
        <dgm:presLayoutVars>
          <dgm:dir/>
          <dgm:animLvl val="lvl"/>
          <dgm:resizeHandles val="exact"/>
        </dgm:presLayoutVars>
      </dgm:prSet>
      <dgm:spPr/>
    </dgm:pt>
    <dgm:pt modelId="{1A861F80-27D3-7C4E-BB1E-99FC04DC7865}" type="pres">
      <dgm:prSet presAssocID="{D6CF29D1-501B-43E8-B626-369077C2171A}" presName="boxAndChildren" presStyleCnt="0"/>
      <dgm:spPr/>
    </dgm:pt>
    <dgm:pt modelId="{D1632F83-62CD-EF46-8CDC-3485F08465DC}" type="pres">
      <dgm:prSet presAssocID="{D6CF29D1-501B-43E8-B626-369077C2171A}" presName="parentTextBox" presStyleLbl="node1" presStyleIdx="0" presStyleCnt="2"/>
      <dgm:spPr/>
    </dgm:pt>
    <dgm:pt modelId="{20DD2159-2748-2D47-B2FA-AF2F972AF45C}" type="pres">
      <dgm:prSet presAssocID="{F08B851C-83C5-4FE1-B7C8-63FDE98D964F}" presName="sp" presStyleCnt="0"/>
      <dgm:spPr/>
    </dgm:pt>
    <dgm:pt modelId="{7D552D99-7CA7-7247-896D-24BF2E6A0A13}" type="pres">
      <dgm:prSet presAssocID="{D9634DC6-50AA-4FD9-85D6-3084048FED26}" presName="arrowAndChildren" presStyleCnt="0"/>
      <dgm:spPr/>
    </dgm:pt>
    <dgm:pt modelId="{4D1BA9C9-C7D3-4443-94AC-16EEDA385A54}" type="pres">
      <dgm:prSet presAssocID="{D9634DC6-50AA-4FD9-85D6-3084048FED26}" presName="parentTextArrow" presStyleLbl="node1" presStyleIdx="0" presStyleCnt="2"/>
      <dgm:spPr/>
    </dgm:pt>
    <dgm:pt modelId="{01D674AF-E825-1E48-8627-0422AA3B7BB7}" type="pres">
      <dgm:prSet presAssocID="{D9634DC6-50AA-4FD9-85D6-3084048FED26}" presName="arrow" presStyleLbl="node1" presStyleIdx="1" presStyleCnt="2"/>
      <dgm:spPr/>
    </dgm:pt>
    <dgm:pt modelId="{580B4570-5E87-1448-A8A0-B05D1D90DB5C}" type="pres">
      <dgm:prSet presAssocID="{D9634DC6-50AA-4FD9-85D6-3084048FED26}" presName="descendantArrow" presStyleCnt="0"/>
      <dgm:spPr/>
    </dgm:pt>
    <dgm:pt modelId="{EE2701B6-B81C-A544-80AA-38F55F2DEFD6}" type="pres">
      <dgm:prSet presAssocID="{4EB50526-57E3-447B-9473-AD8B893E6CD4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A0503D0F-5CC7-2C4D-93E0-60B897D22EE4}" type="presOf" srcId="{D9634DC6-50AA-4FD9-85D6-3084048FED26}" destId="{01D674AF-E825-1E48-8627-0422AA3B7BB7}" srcOrd="1" destOrd="0" presId="urn:microsoft.com/office/officeart/2005/8/layout/process4"/>
    <dgm:cxn modelId="{320D7812-609A-4D47-8D01-4481BB8D12FA}" type="presOf" srcId="{D9634DC6-50AA-4FD9-85D6-3084048FED26}" destId="{4D1BA9C9-C7D3-4443-94AC-16EEDA385A54}" srcOrd="0" destOrd="0" presId="urn:microsoft.com/office/officeart/2005/8/layout/process4"/>
    <dgm:cxn modelId="{DDCA1E2C-F7B1-4E63-9C23-4E9606D97A72}" srcId="{C0187545-DE65-4FAC-93C9-BD1630D6342E}" destId="{D9634DC6-50AA-4FD9-85D6-3084048FED26}" srcOrd="0" destOrd="0" parTransId="{21EB30AE-1AAB-420F-B8A3-E2C0B53C6791}" sibTransId="{F08B851C-83C5-4FE1-B7C8-63FDE98D964F}"/>
    <dgm:cxn modelId="{70BF6630-5A38-45B6-88B8-630A04BC6839}" srcId="{C0187545-DE65-4FAC-93C9-BD1630D6342E}" destId="{D6CF29D1-501B-43E8-B626-369077C2171A}" srcOrd="1" destOrd="0" parTransId="{8F3BFE87-3860-496C-B71E-CC84D6FBE235}" sibTransId="{FAD4EB22-5B85-43E9-91F2-EAC571FAB817}"/>
    <dgm:cxn modelId="{8DC9CF33-3DC5-47A8-AE49-532D2DA18553}" srcId="{D9634DC6-50AA-4FD9-85D6-3084048FED26}" destId="{4EB50526-57E3-447B-9473-AD8B893E6CD4}" srcOrd="0" destOrd="0" parTransId="{0232F0F2-A94A-4AF4-8B45-224D890D9F74}" sibTransId="{ECBA3FC7-ED85-4578-A3CB-8A13CD84CCA1}"/>
    <dgm:cxn modelId="{57DCC044-D666-B341-B7DA-BAE92A373E1C}" type="presOf" srcId="{D6CF29D1-501B-43E8-B626-369077C2171A}" destId="{D1632F83-62CD-EF46-8CDC-3485F08465DC}" srcOrd="0" destOrd="0" presId="urn:microsoft.com/office/officeart/2005/8/layout/process4"/>
    <dgm:cxn modelId="{FFCCD269-79B3-9F47-AFF0-7105F75B8B98}" type="presOf" srcId="{C0187545-DE65-4FAC-93C9-BD1630D6342E}" destId="{F3CA6664-0D3B-C941-A927-0D98EB00EECE}" srcOrd="0" destOrd="0" presId="urn:microsoft.com/office/officeart/2005/8/layout/process4"/>
    <dgm:cxn modelId="{4F58B8AE-F652-784D-8C58-2CF7F262A361}" type="presOf" srcId="{4EB50526-57E3-447B-9473-AD8B893E6CD4}" destId="{EE2701B6-B81C-A544-80AA-38F55F2DEFD6}" srcOrd="0" destOrd="0" presId="urn:microsoft.com/office/officeart/2005/8/layout/process4"/>
    <dgm:cxn modelId="{EE446ABC-0BE2-4A40-87B9-D974FBF88810}" type="presParOf" srcId="{F3CA6664-0D3B-C941-A927-0D98EB00EECE}" destId="{1A861F80-27D3-7C4E-BB1E-99FC04DC7865}" srcOrd="0" destOrd="0" presId="urn:microsoft.com/office/officeart/2005/8/layout/process4"/>
    <dgm:cxn modelId="{57567BC3-BAA9-3743-947B-D38C3CA6909E}" type="presParOf" srcId="{1A861F80-27D3-7C4E-BB1E-99FC04DC7865}" destId="{D1632F83-62CD-EF46-8CDC-3485F08465DC}" srcOrd="0" destOrd="0" presId="urn:microsoft.com/office/officeart/2005/8/layout/process4"/>
    <dgm:cxn modelId="{E1173941-A1D1-2347-BA35-5719480AFFFF}" type="presParOf" srcId="{F3CA6664-0D3B-C941-A927-0D98EB00EECE}" destId="{20DD2159-2748-2D47-B2FA-AF2F972AF45C}" srcOrd="1" destOrd="0" presId="urn:microsoft.com/office/officeart/2005/8/layout/process4"/>
    <dgm:cxn modelId="{C274D5CE-5838-9D40-AA73-179B253FB0DE}" type="presParOf" srcId="{F3CA6664-0D3B-C941-A927-0D98EB00EECE}" destId="{7D552D99-7CA7-7247-896D-24BF2E6A0A13}" srcOrd="2" destOrd="0" presId="urn:microsoft.com/office/officeart/2005/8/layout/process4"/>
    <dgm:cxn modelId="{A2F0B5D1-F0DC-764A-8220-38B0CD4F89CE}" type="presParOf" srcId="{7D552D99-7CA7-7247-896D-24BF2E6A0A13}" destId="{4D1BA9C9-C7D3-4443-94AC-16EEDA385A54}" srcOrd="0" destOrd="0" presId="urn:microsoft.com/office/officeart/2005/8/layout/process4"/>
    <dgm:cxn modelId="{BE1F612C-69C0-5445-8BB6-A66F95941D8F}" type="presParOf" srcId="{7D552D99-7CA7-7247-896D-24BF2E6A0A13}" destId="{01D674AF-E825-1E48-8627-0422AA3B7BB7}" srcOrd="1" destOrd="0" presId="urn:microsoft.com/office/officeart/2005/8/layout/process4"/>
    <dgm:cxn modelId="{80E59101-F541-DF40-A060-2434BCFDEADF}" type="presParOf" srcId="{7D552D99-7CA7-7247-896D-24BF2E6A0A13}" destId="{580B4570-5E87-1448-A8A0-B05D1D90DB5C}" srcOrd="2" destOrd="0" presId="urn:microsoft.com/office/officeart/2005/8/layout/process4"/>
    <dgm:cxn modelId="{436DE9D5-495D-4E48-A49D-B8FA66B6851F}" type="presParOf" srcId="{580B4570-5E87-1448-A8A0-B05D1D90DB5C}" destId="{EE2701B6-B81C-A544-80AA-38F55F2DEFD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5733A-0193-463F-8471-79E345DA864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BD98B-87D8-4527-B2D5-98CD55CA2DF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544D1-6124-4378-96B8-6491A1F72D6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Pulls Social media posting content</a:t>
          </a:r>
        </a:p>
      </dsp:txBody>
      <dsp:txXfrm>
        <a:off x="1941716" y="718"/>
        <a:ext cx="4571887" cy="1681139"/>
      </dsp:txXfrm>
    </dsp:sp>
    <dsp:sp modelId="{9BA3F241-1CEC-417F-88A8-C899A6396F1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6A315-B585-4568-915B-4320BFF66E2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9A9C4-509A-45AA-8A81-3C511D5679E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machine learning to sort and prioritize posting data</a:t>
          </a:r>
        </a:p>
      </dsp:txBody>
      <dsp:txXfrm>
        <a:off x="1941716" y="2102143"/>
        <a:ext cx="4571887" cy="1681139"/>
      </dsp:txXfrm>
    </dsp:sp>
    <dsp:sp modelId="{6BD7F5FD-FF05-4BA2-973F-071EA9668D5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6F463-12F9-42A2-9BDD-C6E1A219010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AFB52-9D58-4266-A05C-6DF73DF4B1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Creates visual map of data in jar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8848-C79C-0B42-976A-F193B1597392}">
      <dsp:nvSpPr>
        <dsp:cNvPr id="0" name=""/>
        <dsp:cNvSpPr/>
      </dsp:nvSpPr>
      <dsp:spPr>
        <a:xfrm>
          <a:off x="0" y="263412"/>
          <a:ext cx="6513603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Swear words used in posting</a:t>
          </a:r>
        </a:p>
      </dsp:txBody>
      <dsp:txXfrm>
        <a:off x="126223" y="389635"/>
        <a:ext cx="6261157" cy="2333254"/>
      </dsp:txXfrm>
    </dsp:sp>
    <dsp:sp modelId="{A4457D35-1DD3-104E-B0EC-6A14B9C93692}">
      <dsp:nvSpPr>
        <dsp:cNvPr id="0" name=""/>
        <dsp:cNvSpPr/>
      </dsp:nvSpPr>
      <dsp:spPr>
        <a:xfrm>
          <a:off x="0" y="3036313"/>
          <a:ext cx="6513603" cy="2585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Local context clues in posting</a:t>
          </a:r>
        </a:p>
      </dsp:txBody>
      <dsp:txXfrm>
        <a:off x="126223" y="3162536"/>
        <a:ext cx="6261157" cy="2333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2F83-62CD-EF46-8CDC-3485F08465DC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Outputs values to “Jar”display</a:t>
          </a:r>
        </a:p>
      </dsp:txBody>
      <dsp:txXfrm>
        <a:off x="0" y="3363072"/>
        <a:ext cx="6089650" cy="2206539"/>
      </dsp:txXfrm>
    </dsp:sp>
    <dsp:sp modelId="{01D674AF-E825-1E48-8627-0422AA3B7BB7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Translates data values assigned to categories into color and Brightness values</a:t>
          </a:r>
        </a:p>
      </dsp:txBody>
      <dsp:txXfrm rot="-10800000">
        <a:off x="0" y="2512"/>
        <a:ext cx="6089650" cy="1191173"/>
      </dsp:txXfrm>
    </dsp:sp>
    <dsp:sp modelId="{EE2701B6-B81C-A544-80AA-38F55F2DEFD6}">
      <dsp:nvSpPr>
        <dsp:cNvPr id="0" name=""/>
        <dsp:cNvSpPr/>
      </dsp:nvSpPr>
      <dsp:spPr>
        <a:xfrm>
          <a:off x="0" y="1193686"/>
          <a:ext cx="6089650" cy="1014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(ex.  non-directed swear = low brightness, inanimate object subject=blue.)</a:t>
          </a:r>
        </a:p>
      </dsp:txBody>
      <dsp:txXfrm>
        <a:off x="0" y="1193686"/>
        <a:ext cx="6089650" cy="1014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7F1-8326-FD4D-BA65-6C3D01E4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F3F64-B43F-A44C-92B5-6E26629E1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3487-9F86-8E43-ACFF-10E12E1A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B7FB-9486-D94A-9145-8B3AB805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4904-964C-9047-87CF-FF9BC4FF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0BCD-FBE2-8447-B031-06B0C6D2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F8BE-B593-AF47-ACDA-06D8B328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8496-4DAF-5A4D-BA79-7ED2B45F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E3D7-B176-BE49-A250-D81DB678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B274-9E04-634E-9A7A-F34FA105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775E0-EFA9-7642-BC89-DF01F9F37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025AA-03D3-4F41-ACE6-CD8D7E88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F09A-0589-DC44-960E-F9F1FCE6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DD4-F2C8-C94B-ABBF-A8AB1584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3825-89B0-2146-A5B0-F6A35E6C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A9A3-C359-974D-9318-A4814AC2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D738-C57E-A940-8462-B2695640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F527-84C8-A446-AEFE-5959B702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AA2D-1504-3E45-ABAE-298FEBE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93F3-4899-6243-86CD-8B9ED33D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1DB0-1A9A-B54D-BAED-2C81912B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E004-E92C-8C42-B81C-4E88B9A4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E0CA-A792-7348-864C-86A17482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1C2C-6A39-A94F-8E33-9A981AC5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10B8-A209-4641-BA85-1A5BCD96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5CEE-E3D0-F84C-952B-5ACB9AB9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CFB-633D-9F40-B883-D9B542ED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2FF1-C17D-7D49-85F7-7B40B2B2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4724-F1BC-A84D-8B43-987A7919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D15B-A08B-F04D-95AE-857DA7F7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95FB-4E07-954B-8B30-53DE0021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EBCA-ECA9-784D-B8FB-47FE9CE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0521-BF37-B24B-9BD1-F6CEA585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59198-BEB0-F14B-9D2E-D2A32E06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9773-67F5-134E-802D-D91AD9408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DC3DA-A363-3342-AE63-6A6C7E1C2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2B8A4-1C92-FA4C-B681-97E2DD82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05EBD-B1A0-D948-A808-266B5F61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A924F-5912-2147-B591-8BE28CB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A6BB-594A-4543-B307-890C2026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2CC3C-8363-BE4D-9C61-43EA8548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A41E8-A7F8-C644-AFBE-5C3DB3E8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767E2-8FF1-D949-8FBF-B3B0C819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52584-8A74-254D-A584-41A09C66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AEBA8-6C8D-E940-8371-1BAC34B3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5D2F-FD0A-0E4C-A595-DA417760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85FC-4B5F-A648-A13A-C2C91FB2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CC5A-81F7-9246-B410-607E29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4C504-877A-0941-955A-21FB1925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B806-96E1-3E4C-B6B1-5D62E8FE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4E41-47E7-DB4F-B380-791B4D4A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7A496-63DE-5D42-A963-2C59A0D3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E35B-0E68-9542-8216-3C564ADC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1F846-BF7E-744B-9676-21F1BDA21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9E8A-BE4E-B348-85CF-45F479FF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FCE0-CC09-A747-B260-DEE678B2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E8CB-7F12-C445-A332-4AEE73F9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277F4-D7CF-E94E-A91A-34AE6932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28641-16C9-6C40-A639-A29F391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C21E1-0D3C-A44F-82B3-E771CE39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8EE4-E947-E349-9495-0E22F4AF1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1817-BF90-7C49-A67C-A1AC3D0E735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7930-A71C-5348-B1FE-7CEBC4EA0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C66D-5D41-6949-B051-73E60E87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5AAD-B1CC-7349-ABFA-7A6F1B24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6CEA5-082A-1444-A42A-7C4ACD27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45A81-2724-9A45-8125-FBCE860E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Eric Gunnarson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9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6C724-4D93-4E41-B9DF-27057503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in an Art Piece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FCD5511-5DBC-BD40-AB5E-E8A7C73CA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220" y="323003"/>
            <a:ext cx="6211993" cy="6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B284-C3DB-EF45-8380-767AE9D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Swear Jar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91059-894D-44B0-84E1-07A1AB7D6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295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0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19153-B7BF-024B-956E-F6EAC5B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8F46916-367A-4232-B5D8-99E76DA9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1341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18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02DE83-D9C9-418D-AADE-D8724EAF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16058-A5AE-1246-8CE7-04537D20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Processing: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2C7E4-9B6F-42C7-973D-BCD39710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C568-4D58-3344-B907-1508BE10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Sorts and organizes posting as such: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The swear word category:</a:t>
            </a:r>
          </a:p>
          <a:p>
            <a:pPr lvl="2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Non directed swears</a:t>
            </a:r>
          </a:p>
          <a:p>
            <a:pPr lvl="2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Swears depreciating a group</a:t>
            </a:r>
          </a:p>
          <a:p>
            <a:pPr lvl="2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Slurs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Swear context:</a:t>
            </a:r>
          </a:p>
          <a:p>
            <a:pPr lvl="2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Directed at inanimate object</a:t>
            </a:r>
          </a:p>
          <a:p>
            <a:pPr lvl="2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Directed at political/social group/organization</a:t>
            </a:r>
          </a:p>
          <a:p>
            <a:pPr lvl="2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Hate speech/targeted attack</a:t>
            </a:r>
          </a:p>
        </p:txBody>
      </p:sp>
    </p:spTree>
    <p:extLst>
      <p:ext uri="{BB962C8B-B14F-4D97-AF65-F5344CB8AC3E}">
        <p14:creationId xmlns:p14="http://schemas.microsoft.com/office/powerpoint/2010/main" val="39621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1F456-2601-3247-8213-8393F17D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556BE-A348-46DA-953F-DD3D67B86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31478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2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AD006-88C1-194D-87C9-0DE8C551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Result: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DAE7-DD17-C64C-A199-394A7A51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real time view of swearword use in social media. </a:t>
            </a:r>
          </a:p>
          <a:p>
            <a:r>
              <a:rPr lang="en-US" sz="2400" dirty="0"/>
              <a:t>An interesting commentary on how we use derogatory language</a:t>
            </a:r>
          </a:p>
          <a:p>
            <a:r>
              <a:rPr lang="en-US" sz="2400" dirty="0"/>
              <a:t> </a:t>
            </a:r>
            <a:r>
              <a:rPr lang="en-US" sz="2400" strike="sngStrike" dirty="0"/>
              <a:t>A funny tool for any heated political engagement…</a:t>
            </a:r>
            <a:br>
              <a:rPr lang="en-US" sz="2400" strike="sngStrike" dirty="0"/>
            </a:b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9686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</vt:lpstr>
      <vt:lpstr>Machine Learning in an Art Piece</vt:lpstr>
      <vt:lpstr>The Swear Jar</vt:lpstr>
      <vt:lpstr>Input:</vt:lpstr>
      <vt:lpstr>Processing:</vt:lpstr>
      <vt:lpstr>Output:</vt:lpstr>
      <vt:lpstr>Result: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Eric Gunnarson</dc:creator>
  <cp:lastModifiedBy>Eric Gunnarson</cp:lastModifiedBy>
  <cp:revision>1</cp:revision>
  <dcterms:created xsi:type="dcterms:W3CDTF">2019-12-17T00:47:03Z</dcterms:created>
  <dcterms:modified xsi:type="dcterms:W3CDTF">2019-12-17T01:11:50Z</dcterms:modified>
</cp:coreProperties>
</file>