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9144000" cy="5143500"/>
  <p:embeddedFontLst>
    <p:embeddedFont>
      <p:font typeface="Bungee Shade"/>
      <p:regular r:id="rId13"/>
    </p:embeddedFont>
    <p:embeddedFont>
      <p:font typeface="Comfortaa"/>
      <p:regular r:id="rId14"/>
      <p:bold r:id="rId15"/>
    </p:embeddedFont>
    <p:embeddedFont>
      <p:font typeface="Piazzolla"/>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20" roundtripDataSignature="AMtx7mgeb8xZRryeSeo49GfodNOr1gMys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BungeeShade-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Comfortaa-bold.fntdata"/><Relationship Id="rId14" Type="http://schemas.openxmlformats.org/officeDocument/2006/relationships/font" Target="fonts/Comfortaa-regular.fntdata"/><Relationship Id="rId17" Type="http://schemas.openxmlformats.org/officeDocument/2006/relationships/font" Target="fonts/Piazzolla-bold.fntdata"/><Relationship Id="rId16" Type="http://schemas.openxmlformats.org/officeDocument/2006/relationships/font" Target="fonts/Piazzolla-regular.fntdata"/><Relationship Id="rId5" Type="http://schemas.openxmlformats.org/officeDocument/2006/relationships/notesMaster" Target="notesMasters/notesMaster1.xml"/><Relationship Id="rId19" Type="http://schemas.openxmlformats.org/officeDocument/2006/relationships/font" Target="fonts/Piazzolla-boldItalic.fntdata"/><Relationship Id="rId6" Type="http://schemas.openxmlformats.org/officeDocument/2006/relationships/slide" Target="slides/slide1.xml"/><Relationship Id="rId18" Type="http://schemas.openxmlformats.org/officeDocument/2006/relationships/font" Target="fonts/Piazzolla-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6: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6: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7: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9"/>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8"/>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8"/>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4999"/>
              </a:lnSpc>
              <a:spcBef>
                <a:spcPts val="0"/>
              </a:spcBef>
              <a:spcAft>
                <a:spcPts val="0"/>
              </a:spcAft>
              <a:buSzPts val="1800"/>
              <a:buChar char="●"/>
              <a:defRPr/>
            </a:lvl1pPr>
            <a:lvl2pPr indent="-317500" lvl="1" marL="914400" algn="ctr">
              <a:lnSpc>
                <a:spcPct val="114999"/>
              </a:lnSpc>
              <a:spcBef>
                <a:spcPts val="0"/>
              </a:spcBef>
              <a:spcAft>
                <a:spcPts val="0"/>
              </a:spcAft>
              <a:buSzPts val="1400"/>
              <a:buChar char="○"/>
              <a:defRPr/>
            </a:lvl2pPr>
            <a:lvl3pPr indent="-317500" lvl="2" marL="1371600" algn="ctr">
              <a:lnSpc>
                <a:spcPct val="114999"/>
              </a:lnSpc>
              <a:spcBef>
                <a:spcPts val="0"/>
              </a:spcBef>
              <a:spcAft>
                <a:spcPts val="0"/>
              </a:spcAft>
              <a:buSzPts val="1400"/>
              <a:buChar char="■"/>
              <a:defRPr/>
            </a:lvl3pPr>
            <a:lvl4pPr indent="-317500" lvl="3" marL="1828800" algn="ctr">
              <a:lnSpc>
                <a:spcPct val="114999"/>
              </a:lnSpc>
              <a:spcBef>
                <a:spcPts val="0"/>
              </a:spcBef>
              <a:spcAft>
                <a:spcPts val="0"/>
              </a:spcAft>
              <a:buSzPts val="1400"/>
              <a:buChar char="●"/>
              <a:defRPr/>
            </a:lvl4pPr>
            <a:lvl5pPr indent="-317500" lvl="4" marL="2286000" algn="ctr">
              <a:lnSpc>
                <a:spcPct val="114999"/>
              </a:lnSpc>
              <a:spcBef>
                <a:spcPts val="0"/>
              </a:spcBef>
              <a:spcAft>
                <a:spcPts val="0"/>
              </a:spcAft>
              <a:buSzPts val="1400"/>
              <a:buChar char="○"/>
              <a:defRPr/>
            </a:lvl5pPr>
            <a:lvl6pPr indent="-317500" lvl="5" marL="2743200" algn="ctr">
              <a:lnSpc>
                <a:spcPct val="114999"/>
              </a:lnSpc>
              <a:spcBef>
                <a:spcPts val="0"/>
              </a:spcBef>
              <a:spcAft>
                <a:spcPts val="0"/>
              </a:spcAft>
              <a:buSzPts val="1400"/>
              <a:buChar char="■"/>
              <a:defRPr/>
            </a:lvl6pPr>
            <a:lvl7pPr indent="-317500" lvl="6" marL="3200400" algn="ctr">
              <a:lnSpc>
                <a:spcPct val="114999"/>
              </a:lnSpc>
              <a:spcBef>
                <a:spcPts val="0"/>
              </a:spcBef>
              <a:spcAft>
                <a:spcPts val="0"/>
              </a:spcAft>
              <a:buSzPts val="1400"/>
              <a:buChar char="●"/>
              <a:defRPr/>
            </a:lvl7pPr>
            <a:lvl8pPr indent="-317500" lvl="7" marL="3657600" algn="ctr">
              <a:lnSpc>
                <a:spcPct val="114999"/>
              </a:lnSpc>
              <a:spcBef>
                <a:spcPts val="0"/>
              </a:spcBef>
              <a:spcAft>
                <a:spcPts val="0"/>
              </a:spcAft>
              <a:buSzPts val="1400"/>
              <a:buChar char="○"/>
              <a:defRPr/>
            </a:lvl8pPr>
            <a:lvl9pPr indent="-317500" lvl="8" marL="4114800" algn="ctr">
              <a:lnSpc>
                <a:spcPct val="114999"/>
              </a:lnSpc>
              <a:spcBef>
                <a:spcPts val="0"/>
              </a:spcBef>
              <a:spcAft>
                <a:spcPts val="0"/>
              </a:spcAft>
              <a:buSzPts val="1400"/>
              <a:buChar char="■"/>
              <a:defRPr/>
            </a:lvl9pPr>
          </a:lstStyle>
          <a:p/>
        </p:txBody>
      </p:sp>
      <p:sp>
        <p:nvSpPr>
          <p:cNvPr id="47" name="Google Shape;47;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blipFill>
          <a:blip r:embed="rId2">
            <a:alphaModFix/>
          </a:blip>
          <a:stretch>
            <a:fillRect/>
          </a:stretch>
        </a:blipFill>
      </p:bgPr>
    </p:bg>
    <p:spTree>
      <p:nvGrpSpPr>
        <p:cNvPr id="13" name="Shape 13"/>
        <p:cNvGrpSpPr/>
        <p:nvPr/>
      </p:nvGrpSpPr>
      <p:grpSpPr>
        <a:xfrm>
          <a:off x="0" y="0"/>
          <a:ext cx="0" cy="0"/>
          <a:chOff x="0" y="0"/>
          <a:chExt cx="0" cy="0"/>
        </a:xfrm>
      </p:grpSpPr>
      <p:sp>
        <p:nvSpPr>
          <p:cNvPr id="14" name="Google Shape;14;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4999"/>
              </a:lnSpc>
              <a:spcBef>
                <a:spcPts val="0"/>
              </a:spcBef>
              <a:spcAft>
                <a:spcPts val="0"/>
              </a:spcAft>
              <a:buSzPts val="1800"/>
              <a:buChar char="●"/>
              <a:defRPr/>
            </a:lvl1pPr>
            <a:lvl2pPr indent="-317500" lvl="1" marL="914400" algn="l">
              <a:lnSpc>
                <a:spcPct val="114999"/>
              </a:lnSpc>
              <a:spcBef>
                <a:spcPts val="0"/>
              </a:spcBef>
              <a:spcAft>
                <a:spcPts val="0"/>
              </a:spcAft>
              <a:buSzPts val="1400"/>
              <a:buChar char="○"/>
              <a:defRPr/>
            </a:lvl2pPr>
            <a:lvl3pPr indent="-317500" lvl="2" marL="1371600" algn="l">
              <a:lnSpc>
                <a:spcPct val="114999"/>
              </a:lnSpc>
              <a:spcBef>
                <a:spcPts val="0"/>
              </a:spcBef>
              <a:spcAft>
                <a:spcPts val="0"/>
              </a:spcAft>
              <a:buSzPts val="1400"/>
              <a:buChar char="■"/>
              <a:defRPr/>
            </a:lvl3pPr>
            <a:lvl4pPr indent="-317500" lvl="3" marL="1828800" algn="l">
              <a:lnSpc>
                <a:spcPct val="114999"/>
              </a:lnSpc>
              <a:spcBef>
                <a:spcPts val="0"/>
              </a:spcBef>
              <a:spcAft>
                <a:spcPts val="0"/>
              </a:spcAft>
              <a:buSzPts val="1400"/>
              <a:buChar char="●"/>
              <a:defRPr/>
            </a:lvl4pPr>
            <a:lvl5pPr indent="-317500" lvl="4" marL="2286000" algn="l">
              <a:lnSpc>
                <a:spcPct val="114999"/>
              </a:lnSpc>
              <a:spcBef>
                <a:spcPts val="0"/>
              </a:spcBef>
              <a:spcAft>
                <a:spcPts val="0"/>
              </a:spcAft>
              <a:buSzPts val="1400"/>
              <a:buChar char="○"/>
              <a:defRPr/>
            </a:lvl5pPr>
            <a:lvl6pPr indent="-317500" lvl="5" marL="2743200" algn="l">
              <a:lnSpc>
                <a:spcPct val="114999"/>
              </a:lnSpc>
              <a:spcBef>
                <a:spcPts val="0"/>
              </a:spcBef>
              <a:spcAft>
                <a:spcPts val="0"/>
              </a:spcAft>
              <a:buSzPts val="1400"/>
              <a:buChar char="■"/>
              <a:defRPr/>
            </a:lvl6pPr>
            <a:lvl7pPr indent="-317500" lvl="6" marL="3200400" algn="l">
              <a:lnSpc>
                <a:spcPct val="114999"/>
              </a:lnSpc>
              <a:spcBef>
                <a:spcPts val="0"/>
              </a:spcBef>
              <a:spcAft>
                <a:spcPts val="0"/>
              </a:spcAft>
              <a:buSzPts val="1400"/>
              <a:buChar char="●"/>
              <a:defRPr/>
            </a:lvl7pPr>
            <a:lvl8pPr indent="-317500" lvl="7" marL="3657600" algn="l">
              <a:lnSpc>
                <a:spcPct val="114999"/>
              </a:lnSpc>
              <a:spcBef>
                <a:spcPts val="0"/>
              </a:spcBef>
              <a:spcAft>
                <a:spcPts val="0"/>
              </a:spcAft>
              <a:buSzPts val="1400"/>
              <a:buChar char="○"/>
              <a:defRPr/>
            </a:lvl8pPr>
            <a:lvl9pPr indent="-317500" lvl="8" marL="4114800" algn="l">
              <a:lnSpc>
                <a:spcPct val="114999"/>
              </a:lnSpc>
              <a:spcBef>
                <a:spcPts val="0"/>
              </a:spcBef>
              <a:spcAft>
                <a:spcPts val="0"/>
              </a:spcAft>
              <a:buSzPts val="1400"/>
              <a:buChar char="■"/>
              <a:defRPr/>
            </a:lvl9pPr>
          </a:lstStyle>
          <a:p/>
        </p:txBody>
      </p:sp>
      <p:sp>
        <p:nvSpPr>
          <p:cNvPr id="16" name="Google Shape;16;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1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12"/>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4999"/>
              </a:lnSpc>
              <a:spcBef>
                <a:spcPts val="0"/>
              </a:spcBef>
              <a:spcAft>
                <a:spcPts val="0"/>
              </a:spcAft>
              <a:buSzPts val="1400"/>
              <a:buChar char="●"/>
              <a:defRPr sz="1400"/>
            </a:lvl1pPr>
            <a:lvl2pPr indent="-304800" lvl="1" marL="914400" algn="l">
              <a:lnSpc>
                <a:spcPct val="114999"/>
              </a:lnSpc>
              <a:spcBef>
                <a:spcPts val="0"/>
              </a:spcBef>
              <a:spcAft>
                <a:spcPts val="0"/>
              </a:spcAft>
              <a:buSzPts val="1200"/>
              <a:buChar char="○"/>
              <a:defRPr sz="1200"/>
            </a:lvl2pPr>
            <a:lvl3pPr indent="-304800" lvl="2" marL="1371600" algn="l">
              <a:lnSpc>
                <a:spcPct val="114999"/>
              </a:lnSpc>
              <a:spcBef>
                <a:spcPts val="0"/>
              </a:spcBef>
              <a:spcAft>
                <a:spcPts val="0"/>
              </a:spcAft>
              <a:buSzPts val="1200"/>
              <a:buChar char="■"/>
              <a:defRPr sz="1200"/>
            </a:lvl3pPr>
            <a:lvl4pPr indent="-304800" lvl="3" marL="1828800" algn="l">
              <a:lnSpc>
                <a:spcPct val="114999"/>
              </a:lnSpc>
              <a:spcBef>
                <a:spcPts val="0"/>
              </a:spcBef>
              <a:spcAft>
                <a:spcPts val="0"/>
              </a:spcAft>
              <a:buSzPts val="1200"/>
              <a:buChar char="●"/>
              <a:defRPr sz="1200"/>
            </a:lvl4pPr>
            <a:lvl5pPr indent="-304800" lvl="4" marL="2286000" algn="l">
              <a:lnSpc>
                <a:spcPct val="114999"/>
              </a:lnSpc>
              <a:spcBef>
                <a:spcPts val="0"/>
              </a:spcBef>
              <a:spcAft>
                <a:spcPts val="0"/>
              </a:spcAft>
              <a:buSzPts val="1200"/>
              <a:buChar char="○"/>
              <a:defRPr sz="1200"/>
            </a:lvl5pPr>
            <a:lvl6pPr indent="-304800" lvl="5" marL="2743200" algn="l">
              <a:lnSpc>
                <a:spcPct val="114999"/>
              </a:lnSpc>
              <a:spcBef>
                <a:spcPts val="0"/>
              </a:spcBef>
              <a:spcAft>
                <a:spcPts val="0"/>
              </a:spcAft>
              <a:buSzPts val="1200"/>
              <a:buChar char="■"/>
              <a:defRPr sz="1200"/>
            </a:lvl6pPr>
            <a:lvl7pPr indent="-304800" lvl="6" marL="3200400" algn="l">
              <a:lnSpc>
                <a:spcPct val="114999"/>
              </a:lnSpc>
              <a:spcBef>
                <a:spcPts val="0"/>
              </a:spcBef>
              <a:spcAft>
                <a:spcPts val="0"/>
              </a:spcAft>
              <a:buSzPts val="1200"/>
              <a:buChar char="●"/>
              <a:defRPr sz="1200"/>
            </a:lvl7pPr>
            <a:lvl8pPr indent="-304800" lvl="7" marL="3657600" algn="l">
              <a:lnSpc>
                <a:spcPct val="114999"/>
              </a:lnSpc>
              <a:spcBef>
                <a:spcPts val="0"/>
              </a:spcBef>
              <a:spcAft>
                <a:spcPts val="0"/>
              </a:spcAft>
              <a:buSzPts val="1200"/>
              <a:buChar char="○"/>
              <a:defRPr sz="1200"/>
            </a:lvl8pPr>
            <a:lvl9pPr indent="-304800" lvl="8" marL="4114800" algn="l">
              <a:lnSpc>
                <a:spcPct val="114999"/>
              </a:lnSpc>
              <a:spcBef>
                <a:spcPts val="0"/>
              </a:spcBef>
              <a:spcAft>
                <a:spcPts val="0"/>
              </a:spcAft>
              <a:buSzPts val="1200"/>
              <a:buChar char="■"/>
              <a:defRPr sz="1200"/>
            </a:lvl9pPr>
          </a:lstStyle>
          <a:p/>
        </p:txBody>
      </p:sp>
      <p:sp>
        <p:nvSpPr>
          <p:cNvPr id="23" name="Google Shape;23;p12"/>
          <p:cNvSpPr txBox="1"/>
          <p:nvPr>
            <p:ph idx="2" type="body"/>
          </p:nvPr>
        </p:nvSpPr>
        <p:spPr>
          <a:xfrm>
            <a:off x="4832399"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4999"/>
              </a:lnSpc>
              <a:spcBef>
                <a:spcPts val="0"/>
              </a:spcBef>
              <a:spcAft>
                <a:spcPts val="0"/>
              </a:spcAft>
              <a:buSzPts val="1400"/>
              <a:buChar char="●"/>
              <a:defRPr sz="1400"/>
            </a:lvl1pPr>
            <a:lvl2pPr indent="-304800" lvl="1" marL="914400" algn="l">
              <a:lnSpc>
                <a:spcPct val="114999"/>
              </a:lnSpc>
              <a:spcBef>
                <a:spcPts val="0"/>
              </a:spcBef>
              <a:spcAft>
                <a:spcPts val="0"/>
              </a:spcAft>
              <a:buSzPts val="1200"/>
              <a:buChar char="○"/>
              <a:defRPr sz="1200"/>
            </a:lvl2pPr>
            <a:lvl3pPr indent="-304800" lvl="2" marL="1371600" algn="l">
              <a:lnSpc>
                <a:spcPct val="114999"/>
              </a:lnSpc>
              <a:spcBef>
                <a:spcPts val="0"/>
              </a:spcBef>
              <a:spcAft>
                <a:spcPts val="0"/>
              </a:spcAft>
              <a:buSzPts val="1200"/>
              <a:buChar char="■"/>
              <a:defRPr sz="1200"/>
            </a:lvl3pPr>
            <a:lvl4pPr indent="-304800" lvl="3" marL="1828800" algn="l">
              <a:lnSpc>
                <a:spcPct val="114999"/>
              </a:lnSpc>
              <a:spcBef>
                <a:spcPts val="0"/>
              </a:spcBef>
              <a:spcAft>
                <a:spcPts val="0"/>
              </a:spcAft>
              <a:buSzPts val="1200"/>
              <a:buChar char="●"/>
              <a:defRPr sz="1200"/>
            </a:lvl4pPr>
            <a:lvl5pPr indent="-304800" lvl="4" marL="2286000" algn="l">
              <a:lnSpc>
                <a:spcPct val="114999"/>
              </a:lnSpc>
              <a:spcBef>
                <a:spcPts val="0"/>
              </a:spcBef>
              <a:spcAft>
                <a:spcPts val="0"/>
              </a:spcAft>
              <a:buSzPts val="1200"/>
              <a:buChar char="○"/>
              <a:defRPr sz="1200"/>
            </a:lvl5pPr>
            <a:lvl6pPr indent="-304800" lvl="5" marL="2743200" algn="l">
              <a:lnSpc>
                <a:spcPct val="114999"/>
              </a:lnSpc>
              <a:spcBef>
                <a:spcPts val="0"/>
              </a:spcBef>
              <a:spcAft>
                <a:spcPts val="0"/>
              </a:spcAft>
              <a:buSzPts val="1200"/>
              <a:buChar char="■"/>
              <a:defRPr sz="1200"/>
            </a:lvl6pPr>
            <a:lvl7pPr indent="-304800" lvl="6" marL="3200400" algn="l">
              <a:lnSpc>
                <a:spcPct val="114999"/>
              </a:lnSpc>
              <a:spcBef>
                <a:spcPts val="0"/>
              </a:spcBef>
              <a:spcAft>
                <a:spcPts val="0"/>
              </a:spcAft>
              <a:buSzPts val="1200"/>
              <a:buChar char="●"/>
              <a:defRPr sz="1200"/>
            </a:lvl7pPr>
            <a:lvl8pPr indent="-304800" lvl="7" marL="3657600" algn="l">
              <a:lnSpc>
                <a:spcPct val="114999"/>
              </a:lnSpc>
              <a:spcBef>
                <a:spcPts val="0"/>
              </a:spcBef>
              <a:spcAft>
                <a:spcPts val="0"/>
              </a:spcAft>
              <a:buSzPts val="1200"/>
              <a:buChar char="○"/>
              <a:defRPr sz="1200"/>
            </a:lvl8pPr>
            <a:lvl9pPr indent="-304800" lvl="8" marL="4114800" algn="l">
              <a:lnSpc>
                <a:spcPct val="114999"/>
              </a:lnSpc>
              <a:spcBef>
                <a:spcPts val="0"/>
              </a:spcBef>
              <a:spcAft>
                <a:spcPts val="0"/>
              </a:spcAft>
              <a:buSzPts val="1200"/>
              <a:buChar char="■"/>
              <a:defRPr sz="1200"/>
            </a:lvl9pPr>
          </a:lstStyle>
          <a:p/>
        </p:txBody>
      </p:sp>
      <p:sp>
        <p:nvSpPr>
          <p:cNvPr id="24" name="Google Shape;24;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14"/>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14"/>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4999"/>
              </a:lnSpc>
              <a:spcBef>
                <a:spcPts val="0"/>
              </a:spcBef>
              <a:spcAft>
                <a:spcPts val="0"/>
              </a:spcAft>
              <a:buSzPts val="1200"/>
              <a:buChar char="●"/>
              <a:defRPr sz="1200"/>
            </a:lvl1pPr>
            <a:lvl2pPr indent="-304800" lvl="1" marL="914400" algn="l">
              <a:lnSpc>
                <a:spcPct val="114999"/>
              </a:lnSpc>
              <a:spcBef>
                <a:spcPts val="0"/>
              </a:spcBef>
              <a:spcAft>
                <a:spcPts val="0"/>
              </a:spcAft>
              <a:buSzPts val="1200"/>
              <a:buChar char="○"/>
              <a:defRPr sz="1200"/>
            </a:lvl2pPr>
            <a:lvl3pPr indent="-304800" lvl="2" marL="1371600" algn="l">
              <a:lnSpc>
                <a:spcPct val="114999"/>
              </a:lnSpc>
              <a:spcBef>
                <a:spcPts val="0"/>
              </a:spcBef>
              <a:spcAft>
                <a:spcPts val="0"/>
              </a:spcAft>
              <a:buSzPts val="1200"/>
              <a:buChar char="■"/>
              <a:defRPr sz="1200"/>
            </a:lvl3pPr>
            <a:lvl4pPr indent="-304800" lvl="3" marL="1828800" algn="l">
              <a:lnSpc>
                <a:spcPct val="114999"/>
              </a:lnSpc>
              <a:spcBef>
                <a:spcPts val="0"/>
              </a:spcBef>
              <a:spcAft>
                <a:spcPts val="0"/>
              </a:spcAft>
              <a:buSzPts val="1200"/>
              <a:buChar char="●"/>
              <a:defRPr sz="1200"/>
            </a:lvl4pPr>
            <a:lvl5pPr indent="-304800" lvl="4" marL="2286000" algn="l">
              <a:lnSpc>
                <a:spcPct val="114999"/>
              </a:lnSpc>
              <a:spcBef>
                <a:spcPts val="0"/>
              </a:spcBef>
              <a:spcAft>
                <a:spcPts val="0"/>
              </a:spcAft>
              <a:buSzPts val="1200"/>
              <a:buChar char="○"/>
              <a:defRPr sz="1200"/>
            </a:lvl5pPr>
            <a:lvl6pPr indent="-304800" lvl="5" marL="2743200" algn="l">
              <a:lnSpc>
                <a:spcPct val="114999"/>
              </a:lnSpc>
              <a:spcBef>
                <a:spcPts val="0"/>
              </a:spcBef>
              <a:spcAft>
                <a:spcPts val="0"/>
              </a:spcAft>
              <a:buSzPts val="1200"/>
              <a:buChar char="■"/>
              <a:defRPr sz="1200"/>
            </a:lvl6pPr>
            <a:lvl7pPr indent="-304800" lvl="6" marL="3200400" algn="l">
              <a:lnSpc>
                <a:spcPct val="114999"/>
              </a:lnSpc>
              <a:spcBef>
                <a:spcPts val="0"/>
              </a:spcBef>
              <a:spcAft>
                <a:spcPts val="0"/>
              </a:spcAft>
              <a:buSzPts val="1200"/>
              <a:buChar char="●"/>
              <a:defRPr sz="1200"/>
            </a:lvl7pPr>
            <a:lvl8pPr indent="-304800" lvl="7" marL="3657600" algn="l">
              <a:lnSpc>
                <a:spcPct val="114999"/>
              </a:lnSpc>
              <a:spcBef>
                <a:spcPts val="0"/>
              </a:spcBef>
              <a:spcAft>
                <a:spcPts val="0"/>
              </a:spcAft>
              <a:buSzPts val="1200"/>
              <a:buChar char="○"/>
              <a:defRPr sz="1200"/>
            </a:lvl8pPr>
            <a:lvl9pPr indent="-304800" lvl="8" marL="4114800" algn="l">
              <a:lnSpc>
                <a:spcPct val="114999"/>
              </a:lnSpc>
              <a:spcBef>
                <a:spcPts val="0"/>
              </a:spcBef>
              <a:spcAft>
                <a:spcPts val="0"/>
              </a:spcAft>
              <a:buSzPts val="1200"/>
              <a:buChar char="■"/>
              <a:defRPr sz="1200"/>
            </a:lvl9pPr>
          </a:lstStyle>
          <a:p/>
        </p:txBody>
      </p:sp>
      <p:sp>
        <p:nvSpPr>
          <p:cNvPr id="31" name="Google Shape;31;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15"/>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16"/>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6"/>
          <p:cNvSpPr txBox="1"/>
          <p:nvPr>
            <p:ph type="title"/>
          </p:nvPr>
        </p:nvSpPr>
        <p:spPr>
          <a:xfrm>
            <a:off x="265500" y="1233175"/>
            <a:ext cx="4045199"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16"/>
          <p:cNvSpPr txBox="1"/>
          <p:nvPr>
            <p:ph idx="1" type="subTitle"/>
          </p:nvPr>
        </p:nvSpPr>
        <p:spPr>
          <a:xfrm>
            <a:off x="265500" y="2803075"/>
            <a:ext cx="4045199" cy="1235099"/>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16"/>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4999"/>
              </a:lnSpc>
              <a:spcBef>
                <a:spcPts val="0"/>
              </a:spcBef>
              <a:spcAft>
                <a:spcPts val="0"/>
              </a:spcAft>
              <a:buClr>
                <a:schemeClr val="dk1"/>
              </a:buClr>
              <a:buSzPts val="1800"/>
              <a:buChar char="●"/>
              <a:defRPr>
                <a:solidFill>
                  <a:schemeClr val="dk1"/>
                </a:solidFill>
              </a:defRPr>
            </a:lvl1pPr>
            <a:lvl2pPr indent="-317500" lvl="1" marL="914400" algn="l">
              <a:lnSpc>
                <a:spcPct val="114999"/>
              </a:lnSpc>
              <a:spcBef>
                <a:spcPts val="0"/>
              </a:spcBef>
              <a:spcAft>
                <a:spcPts val="0"/>
              </a:spcAft>
              <a:buClr>
                <a:schemeClr val="dk1"/>
              </a:buClr>
              <a:buSzPts val="1400"/>
              <a:buChar char="○"/>
              <a:defRPr>
                <a:solidFill>
                  <a:schemeClr val="dk1"/>
                </a:solidFill>
              </a:defRPr>
            </a:lvl2pPr>
            <a:lvl3pPr indent="-317500" lvl="2" marL="1371600" algn="l">
              <a:lnSpc>
                <a:spcPct val="114999"/>
              </a:lnSpc>
              <a:spcBef>
                <a:spcPts val="0"/>
              </a:spcBef>
              <a:spcAft>
                <a:spcPts val="0"/>
              </a:spcAft>
              <a:buClr>
                <a:schemeClr val="dk1"/>
              </a:buClr>
              <a:buSzPts val="1400"/>
              <a:buChar char="■"/>
              <a:defRPr>
                <a:solidFill>
                  <a:schemeClr val="dk1"/>
                </a:solidFill>
              </a:defRPr>
            </a:lvl3pPr>
            <a:lvl4pPr indent="-317500" lvl="3" marL="1828800" algn="l">
              <a:lnSpc>
                <a:spcPct val="114999"/>
              </a:lnSpc>
              <a:spcBef>
                <a:spcPts val="0"/>
              </a:spcBef>
              <a:spcAft>
                <a:spcPts val="0"/>
              </a:spcAft>
              <a:buClr>
                <a:schemeClr val="dk1"/>
              </a:buClr>
              <a:buSzPts val="1400"/>
              <a:buChar char="●"/>
              <a:defRPr>
                <a:solidFill>
                  <a:schemeClr val="dk1"/>
                </a:solidFill>
              </a:defRPr>
            </a:lvl4pPr>
            <a:lvl5pPr indent="-317500" lvl="4" marL="2286000" algn="l">
              <a:lnSpc>
                <a:spcPct val="114999"/>
              </a:lnSpc>
              <a:spcBef>
                <a:spcPts val="0"/>
              </a:spcBef>
              <a:spcAft>
                <a:spcPts val="0"/>
              </a:spcAft>
              <a:buClr>
                <a:schemeClr val="dk1"/>
              </a:buClr>
              <a:buSzPts val="1400"/>
              <a:buChar char="○"/>
              <a:defRPr>
                <a:solidFill>
                  <a:schemeClr val="dk1"/>
                </a:solidFill>
              </a:defRPr>
            </a:lvl5pPr>
            <a:lvl6pPr indent="-317500" lvl="5" marL="2743200" algn="l">
              <a:lnSpc>
                <a:spcPct val="114999"/>
              </a:lnSpc>
              <a:spcBef>
                <a:spcPts val="0"/>
              </a:spcBef>
              <a:spcAft>
                <a:spcPts val="0"/>
              </a:spcAft>
              <a:buClr>
                <a:schemeClr val="dk1"/>
              </a:buClr>
              <a:buSzPts val="1400"/>
              <a:buChar char="■"/>
              <a:defRPr>
                <a:solidFill>
                  <a:schemeClr val="dk1"/>
                </a:solidFill>
              </a:defRPr>
            </a:lvl6pPr>
            <a:lvl7pPr indent="-317500" lvl="6" marL="3200400" algn="l">
              <a:lnSpc>
                <a:spcPct val="114999"/>
              </a:lnSpc>
              <a:spcBef>
                <a:spcPts val="0"/>
              </a:spcBef>
              <a:spcAft>
                <a:spcPts val="0"/>
              </a:spcAft>
              <a:buClr>
                <a:schemeClr val="dk1"/>
              </a:buClr>
              <a:buSzPts val="1400"/>
              <a:buChar char="●"/>
              <a:defRPr>
                <a:solidFill>
                  <a:schemeClr val="dk1"/>
                </a:solidFill>
              </a:defRPr>
            </a:lvl7pPr>
            <a:lvl8pPr indent="-317500" lvl="7" marL="3657600" algn="l">
              <a:lnSpc>
                <a:spcPct val="114999"/>
              </a:lnSpc>
              <a:spcBef>
                <a:spcPts val="0"/>
              </a:spcBef>
              <a:spcAft>
                <a:spcPts val="0"/>
              </a:spcAft>
              <a:buClr>
                <a:schemeClr val="dk1"/>
              </a:buClr>
              <a:buSzPts val="1400"/>
              <a:buChar char="○"/>
              <a:defRPr>
                <a:solidFill>
                  <a:schemeClr val="dk1"/>
                </a:solidFill>
              </a:defRPr>
            </a:lvl8pPr>
            <a:lvl9pPr indent="-317500" lvl="8" marL="4114800" algn="l">
              <a:lnSpc>
                <a:spcPct val="114999"/>
              </a:lnSpc>
              <a:spcBef>
                <a:spcPts val="0"/>
              </a:spcBef>
              <a:spcAft>
                <a:spcPts val="0"/>
              </a:spcAft>
              <a:buClr>
                <a:schemeClr val="dk1"/>
              </a:buClr>
              <a:buSzPts val="1400"/>
              <a:buChar char="■"/>
              <a:defRPr>
                <a:solidFill>
                  <a:schemeClr val="dk1"/>
                </a:solidFill>
              </a:defRPr>
            </a:lvl9pPr>
          </a:lstStyle>
          <a:p/>
        </p:txBody>
      </p:sp>
      <p:sp>
        <p:nvSpPr>
          <p:cNvPr id="40" name="Google Shape;40;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7"/>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4999"/>
              </a:lnSpc>
              <a:spcBef>
                <a:spcPts val="0"/>
              </a:spcBef>
              <a:spcAft>
                <a:spcPts val="0"/>
              </a:spcAft>
              <a:buClr>
                <a:schemeClr val="lt2"/>
              </a:buClr>
              <a:buSzPts val="1800"/>
              <a:buFont typeface="Arial"/>
              <a:buChar char="●"/>
              <a:defRPr b="0" i="0" sz="1800" u="none" cap="none" strike="noStrike">
                <a:solidFill>
                  <a:schemeClr val="lt2"/>
                </a:solidFill>
                <a:latin typeface="Arial"/>
                <a:ea typeface="Arial"/>
                <a:cs typeface="Arial"/>
                <a:sym typeface="Arial"/>
              </a:defRPr>
            </a:lvl1pPr>
            <a:lvl2pPr indent="-317500" lvl="1" marL="914400" marR="0" rtl="0" algn="l">
              <a:lnSpc>
                <a:spcPct val="114999"/>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317500" lvl="2" marL="1371600" marR="0" rtl="0" algn="l">
              <a:lnSpc>
                <a:spcPct val="114999"/>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3pPr>
            <a:lvl4pPr indent="-317500" lvl="3" marL="1828800" marR="0" rtl="0" algn="l">
              <a:lnSpc>
                <a:spcPct val="114999"/>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4pPr>
            <a:lvl5pPr indent="-317500" lvl="4" marL="2286000" marR="0" rtl="0" algn="l">
              <a:lnSpc>
                <a:spcPct val="114999"/>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5pPr>
            <a:lvl6pPr indent="-317500" lvl="5" marL="2743200" marR="0" rtl="0" algn="l">
              <a:lnSpc>
                <a:spcPct val="114999"/>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6pPr>
            <a:lvl7pPr indent="-317500" lvl="6" marL="3200400" marR="0" rtl="0" algn="l">
              <a:lnSpc>
                <a:spcPct val="114999"/>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7pPr>
            <a:lvl8pPr indent="-317500" lvl="7" marL="3657600" marR="0" rtl="0" algn="l">
              <a:lnSpc>
                <a:spcPct val="114999"/>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8pPr>
            <a:lvl9pPr indent="-317500" lvl="8" marL="4114800" marR="0" rtl="0" algn="l">
              <a:lnSpc>
                <a:spcPct val="114999"/>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9pPr>
          </a:lstStyle>
          <a:p/>
        </p:txBody>
      </p:sp>
      <p:sp>
        <p:nvSpPr>
          <p:cNvPr id="8" name="Google Shape;8;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7.png"/><Relationship Id="rId6"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logic-legends.itch.io/thedarknes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311700" y="290050"/>
            <a:ext cx="8520600" cy="2502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b="1" lang="ru" sz="4100">
                <a:latin typeface="Comfortaa"/>
                <a:ea typeface="Comfortaa"/>
                <a:cs typeface="Comfortaa"/>
                <a:sym typeface="Comfortaa"/>
              </a:rPr>
              <a:t>Браузерная квест-игра</a:t>
            </a:r>
            <a:endParaRPr sz="4100">
              <a:latin typeface="Comfortaa"/>
              <a:ea typeface="Comfortaa"/>
              <a:cs typeface="Comfortaa"/>
              <a:sym typeface="Comfortaa"/>
            </a:endParaRPr>
          </a:p>
          <a:p>
            <a:pPr indent="0" lvl="0" marL="0" rtl="0" algn="ctr">
              <a:lnSpc>
                <a:spcPct val="100000"/>
              </a:lnSpc>
              <a:spcBef>
                <a:spcPts val="0"/>
              </a:spcBef>
              <a:spcAft>
                <a:spcPts val="0"/>
              </a:spcAft>
              <a:buSzPts val="5200"/>
              <a:buNone/>
            </a:pPr>
            <a:r>
              <a:rPr lang="ru" sz="6000">
                <a:solidFill>
                  <a:srgbClr val="FFFFFF"/>
                </a:solidFill>
                <a:latin typeface="Bungee Shade"/>
                <a:ea typeface="Bungee Shade"/>
                <a:cs typeface="Bungee Shade"/>
                <a:sym typeface="Bungee Shade"/>
              </a:rPr>
              <a:t>The Darkness</a:t>
            </a:r>
            <a:endParaRPr sz="6000">
              <a:solidFill>
                <a:srgbClr val="FFFFFF"/>
              </a:solidFill>
              <a:latin typeface="Bungee Shade"/>
              <a:ea typeface="Bungee Shade"/>
              <a:cs typeface="Bungee Shade"/>
              <a:sym typeface="Bungee Shade"/>
            </a:endParaRPr>
          </a:p>
          <a:p>
            <a:pPr indent="0" lvl="0" marL="0" rtl="0" algn="ctr">
              <a:lnSpc>
                <a:spcPct val="100000"/>
              </a:lnSpc>
              <a:spcBef>
                <a:spcPts val="0"/>
              </a:spcBef>
              <a:spcAft>
                <a:spcPts val="0"/>
              </a:spcAft>
              <a:buSzPts val="5200"/>
              <a:buNone/>
            </a:pPr>
            <a:r>
              <a:rPr lang="ru" sz="2600">
                <a:solidFill>
                  <a:srgbClr val="CCCCCC"/>
                </a:solidFill>
                <a:latin typeface="Bungee Shade"/>
                <a:ea typeface="Bungee Shade"/>
                <a:cs typeface="Bungee Shade"/>
                <a:sym typeface="Bungee Shade"/>
              </a:rPr>
              <a:t>by</a:t>
            </a:r>
            <a:endParaRPr sz="2600">
              <a:solidFill>
                <a:srgbClr val="CCCCCC"/>
              </a:solidFill>
              <a:latin typeface="Bungee Shade"/>
              <a:ea typeface="Bungee Shade"/>
              <a:cs typeface="Bungee Shade"/>
              <a:sym typeface="Bungee Shade"/>
            </a:endParaRPr>
          </a:p>
          <a:p>
            <a:pPr indent="0" lvl="0" marL="0" rtl="0" algn="ctr">
              <a:lnSpc>
                <a:spcPct val="100000"/>
              </a:lnSpc>
              <a:spcBef>
                <a:spcPts val="0"/>
              </a:spcBef>
              <a:spcAft>
                <a:spcPts val="0"/>
              </a:spcAft>
              <a:buSzPts val="5200"/>
              <a:buNone/>
            </a:pPr>
            <a:r>
              <a:rPr lang="ru" sz="2600">
                <a:solidFill>
                  <a:srgbClr val="CCCCCC"/>
                </a:solidFill>
                <a:latin typeface="Bungee Shade"/>
                <a:ea typeface="Bungee Shade"/>
                <a:cs typeface="Bungee Shade"/>
                <a:sym typeface="Bungee Shade"/>
              </a:rPr>
              <a:t>Logic Legends</a:t>
            </a:r>
            <a:endParaRPr sz="1000">
              <a:solidFill>
                <a:srgbClr val="CCCCCC"/>
              </a:solidFill>
              <a:latin typeface="Bungee Shade"/>
              <a:ea typeface="Bungee Shade"/>
              <a:cs typeface="Bungee Shade"/>
              <a:sym typeface="Bungee Shad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2"/>
          <p:cNvSpPr txBox="1"/>
          <p:nvPr>
            <p:ph type="title"/>
          </p:nvPr>
        </p:nvSpPr>
        <p:spPr>
          <a:xfrm>
            <a:off x="0" y="211800"/>
            <a:ext cx="914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b="1" lang="ru" sz="2800">
                <a:latin typeface="Comfortaa"/>
                <a:ea typeface="Comfortaa"/>
                <a:cs typeface="Comfortaa"/>
                <a:sym typeface="Comfortaa"/>
              </a:rPr>
              <a:t>Предисловие</a:t>
            </a:r>
            <a:endParaRPr b="1" sz="2800">
              <a:latin typeface="Comfortaa"/>
              <a:ea typeface="Comfortaa"/>
              <a:cs typeface="Comfortaa"/>
              <a:sym typeface="Comfortaa"/>
            </a:endParaRPr>
          </a:p>
        </p:txBody>
      </p:sp>
      <p:sp>
        <p:nvSpPr>
          <p:cNvPr id="60" name="Google Shape;60;p2"/>
          <p:cNvSpPr txBox="1"/>
          <p:nvPr>
            <p:ph idx="1" type="body"/>
          </p:nvPr>
        </p:nvSpPr>
        <p:spPr>
          <a:xfrm>
            <a:off x="352649" y="947575"/>
            <a:ext cx="8438700" cy="3416400"/>
          </a:xfrm>
          <a:prstGeom prst="rect">
            <a:avLst/>
          </a:prstGeom>
          <a:noFill/>
          <a:ln>
            <a:noFill/>
          </a:ln>
        </p:spPr>
        <p:txBody>
          <a:bodyPr anchorCtr="0" anchor="t" bIns="91425" lIns="91425" spcFirstLastPara="1" rIns="91425" wrap="square" tIns="91425">
            <a:noAutofit/>
          </a:bodyPr>
          <a:lstStyle/>
          <a:p>
            <a:pPr indent="0" lvl="0" marL="0" rtl="0" algn="l">
              <a:lnSpc>
                <a:spcPct val="114999"/>
              </a:lnSpc>
              <a:spcBef>
                <a:spcPts val="0"/>
              </a:spcBef>
              <a:spcAft>
                <a:spcPts val="1200"/>
              </a:spcAft>
              <a:buSzPts val="1800"/>
              <a:buNone/>
            </a:pPr>
            <a:r>
              <a:rPr lang="ru">
                <a:latin typeface="Piazzolla"/>
                <a:ea typeface="Piazzolla"/>
                <a:cs typeface="Piazzolla"/>
                <a:sym typeface="Piazzolla"/>
              </a:rPr>
              <a:t>	</a:t>
            </a:r>
            <a:r>
              <a:rPr lang="ru" sz="1900">
                <a:latin typeface="Comfortaa"/>
                <a:ea typeface="Comfortaa"/>
                <a:cs typeface="Comfortaa"/>
                <a:sym typeface="Comfortaa"/>
              </a:rPr>
              <a:t>Мальчик Бонифаций всегда был очень любопытным, ничего не боялся, но у него был один очень большой минус. Если ему сказать: “Слабо провести ночь в страшном лесу?”, он реально пойдет и сделает это. Так и произошло. Мальчику было скучно, и он зашел в заброшенный деревянный дом, но пол сломался. Бонифаций упал и потерял сознание… </a:t>
            </a:r>
            <a:endParaRPr sz="1900">
              <a:latin typeface="Comfortaa"/>
              <a:ea typeface="Comfortaa"/>
              <a:cs typeface="Comfortaa"/>
              <a:sym typeface="Comfortaa"/>
            </a:endParaRPr>
          </a:p>
        </p:txBody>
      </p:sp>
      <p:pic>
        <p:nvPicPr>
          <p:cNvPr id="61" name="Google Shape;61;p2"/>
          <p:cNvPicPr preferRelativeResize="0"/>
          <p:nvPr/>
        </p:nvPicPr>
        <p:blipFill rotWithShape="1">
          <a:blip r:embed="rId3">
            <a:alphaModFix/>
          </a:blip>
          <a:srcRect b="0" l="0" r="0" t="0"/>
          <a:stretch/>
        </p:blipFill>
        <p:spPr>
          <a:xfrm>
            <a:off x="2334300" y="2661975"/>
            <a:ext cx="3521450" cy="3176600"/>
          </a:xfrm>
          <a:prstGeom prst="rect">
            <a:avLst/>
          </a:prstGeom>
          <a:noFill/>
          <a:ln>
            <a:noFill/>
          </a:ln>
        </p:spPr>
      </p:pic>
      <p:pic>
        <p:nvPicPr>
          <p:cNvPr id="62" name="Google Shape;62;p2"/>
          <p:cNvPicPr preferRelativeResize="0"/>
          <p:nvPr/>
        </p:nvPicPr>
        <p:blipFill rotWithShape="1">
          <a:blip r:embed="rId4">
            <a:alphaModFix/>
          </a:blip>
          <a:srcRect b="0" l="0" r="0" t="0"/>
          <a:stretch/>
        </p:blipFill>
        <p:spPr>
          <a:xfrm>
            <a:off x="4572000" y="2454850"/>
            <a:ext cx="3630525" cy="32749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3"/>
          <p:cNvSpPr txBox="1"/>
          <p:nvPr>
            <p:ph type="title"/>
          </p:nvPr>
        </p:nvSpPr>
        <p:spPr>
          <a:xfrm>
            <a:off x="311700" y="24630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ru" sz="2800">
                <a:latin typeface="Comfortaa"/>
                <a:ea typeface="Comfortaa"/>
                <a:cs typeface="Comfortaa"/>
                <a:sym typeface="Comfortaa"/>
              </a:rPr>
              <a:t>Сюжет</a:t>
            </a:r>
            <a:endParaRPr b="1" sz="2800">
              <a:latin typeface="Comfortaa"/>
              <a:ea typeface="Comfortaa"/>
              <a:cs typeface="Comfortaa"/>
              <a:sym typeface="Comfortaa"/>
            </a:endParaRPr>
          </a:p>
        </p:txBody>
      </p:sp>
      <p:sp>
        <p:nvSpPr>
          <p:cNvPr id="68" name="Google Shape;68;p3"/>
          <p:cNvSpPr txBox="1"/>
          <p:nvPr>
            <p:ph idx="1" type="body"/>
          </p:nvPr>
        </p:nvSpPr>
        <p:spPr>
          <a:xfrm>
            <a:off x="401700" y="975550"/>
            <a:ext cx="8340600" cy="3416400"/>
          </a:xfrm>
          <a:prstGeom prst="rect">
            <a:avLst/>
          </a:prstGeom>
          <a:noFill/>
          <a:ln>
            <a:noFill/>
          </a:ln>
        </p:spPr>
        <p:txBody>
          <a:bodyPr anchorCtr="0" anchor="t" bIns="91425" lIns="91425" spcFirstLastPara="1" rIns="91425" wrap="square" tIns="91425">
            <a:normAutofit/>
          </a:bodyPr>
          <a:lstStyle/>
          <a:p>
            <a:pPr indent="457200" lvl="0" marL="0" rtl="0" algn="l">
              <a:lnSpc>
                <a:spcPct val="114999"/>
              </a:lnSpc>
              <a:spcBef>
                <a:spcPts val="0"/>
              </a:spcBef>
              <a:spcAft>
                <a:spcPts val="1200"/>
              </a:spcAft>
              <a:buSzPts val="1800"/>
              <a:buNone/>
            </a:pPr>
            <a:r>
              <a:rPr lang="ru" sz="1700">
                <a:latin typeface="Comfortaa"/>
                <a:ea typeface="Comfortaa"/>
                <a:cs typeface="Comfortaa"/>
                <a:sym typeface="Comfortaa"/>
              </a:rPr>
              <a:t>Герой хочет выбраться из дома, но не знает, как это сделать. Однако по ходу игры он понимает, что нужно решать головоломки, чтобы починить лестницу и выбраться на поверхность, где ему нужно будет продержаться до утра. Дом окружен страшными монстрами, которые чувствуют присутствие персонажа, когда он поднимается на поверхность. Но твари боятся дневного света. Бонифацию нужно дожить до утра, чтобы монстры ушли и он смог выбраться на улицу. </a:t>
            </a:r>
            <a:endParaRPr sz="1700">
              <a:latin typeface="Comfortaa"/>
              <a:ea typeface="Comfortaa"/>
              <a:cs typeface="Comfortaa"/>
              <a:sym typeface="Comfortaa"/>
            </a:endParaRPr>
          </a:p>
        </p:txBody>
      </p:sp>
      <p:pic>
        <p:nvPicPr>
          <p:cNvPr id="69" name="Google Shape;69;p3"/>
          <p:cNvPicPr preferRelativeResize="0"/>
          <p:nvPr/>
        </p:nvPicPr>
        <p:blipFill rotWithShape="1">
          <a:blip r:embed="rId3">
            <a:alphaModFix/>
          </a:blip>
          <a:srcRect b="0" l="0" r="0" t="0"/>
          <a:stretch/>
        </p:blipFill>
        <p:spPr>
          <a:xfrm>
            <a:off x="114400" y="2645200"/>
            <a:ext cx="6399701" cy="3599826"/>
          </a:xfrm>
          <a:prstGeom prst="rect">
            <a:avLst/>
          </a:prstGeom>
          <a:noFill/>
          <a:ln>
            <a:noFill/>
          </a:ln>
        </p:spPr>
      </p:pic>
      <p:pic>
        <p:nvPicPr>
          <p:cNvPr id="70" name="Google Shape;70;p3"/>
          <p:cNvPicPr preferRelativeResize="0"/>
          <p:nvPr/>
        </p:nvPicPr>
        <p:blipFill rotWithShape="1">
          <a:blip r:embed="rId3">
            <a:alphaModFix/>
          </a:blip>
          <a:srcRect b="0" l="0" r="0" t="0"/>
          <a:stretch/>
        </p:blipFill>
        <p:spPr>
          <a:xfrm>
            <a:off x="3847850" y="1964250"/>
            <a:ext cx="7129925" cy="4010575"/>
          </a:xfrm>
          <a:prstGeom prst="rect">
            <a:avLst/>
          </a:prstGeom>
          <a:noFill/>
          <a:ln>
            <a:noFill/>
          </a:ln>
        </p:spPr>
      </p:pic>
      <p:pic>
        <p:nvPicPr>
          <p:cNvPr id="71" name="Google Shape;71;p3"/>
          <p:cNvPicPr preferRelativeResize="0"/>
          <p:nvPr/>
        </p:nvPicPr>
        <p:blipFill rotWithShape="1">
          <a:blip r:embed="rId3">
            <a:alphaModFix/>
          </a:blip>
          <a:srcRect b="0" l="0" r="0" t="0"/>
          <a:stretch/>
        </p:blipFill>
        <p:spPr>
          <a:xfrm>
            <a:off x="1590825" y="2043438"/>
            <a:ext cx="7241477" cy="4073324"/>
          </a:xfrm>
          <a:prstGeom prst="rect">
            <a:avLst/>
          </a:prstGeom>
          <a:noFill/>
          <a:ln>
            <a:noFill/>
          </a:ln>
        </p:spPr>
      </p:pic>
      <p:pic>
        <p:nvPicPr>
          <p:cNvPr id="72" name="Google Shape;72;p3"/>
          <p:cNvPicPr preferRelativeResize="0"/>
          <p:nvPr/>
        </p:nvPicPr>
        <p:blipFill rotWithShape="1">
          <a:blip r:embed="rId3">
            <a:alphaModFix/>
          </a:blip>
          <a:srcRect b="0" l="0" r="0" t="0"/>
          <a:stretch/>
        </p:blipFill>
        <p:spPr>
          <a:xfrm>
            <a:off x="-2024400" y="1964250"/>
            <a:ext cx="7523074" cy="42317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4"/>
          <p:cNvSpPr txBox="1"/>
          <p:nvPr>
            <p:ph type="title"/>
          </p:nvPr>
        </p:nvSpPr>
        <p:spPr>
          <a:xfrm>
            <a:off x="311700" y="3922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ru" sz="2800">
                <a:latin typeface="Comfortaa"/>
                <a:ea typeface="Comfortaa"/>
                <a:cs typeface="Comfortaa"/>
                <a:sym typeface="Comfortaa"/>
              </a:rPr>
              <a:t>Головоломки</a:t>
            </a:r>
            <a:endParaRPr b="1" sz="2800">
              <a:latin typeface="Comfortaa"/>
              <a:ea typeface="Comfortaa"/>
              <a:cs typeface="Comfortaa"/>
              <a:sym typeface="Comfortaa"/>
            </a:endParaRPr>
          </a:p>
        </p:txBody>
      </p:sp>
      <p:sp>
        <p:nvSpPr>
          <p:cNvPr id="78" name="Google Shape;78;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457200" lvl="0" marL="0" rtl="0" algn="l">
              <a:lnSpc>
                <a:spcPct val="114999"/>
              </a:lnSpc>
              <a:spcBef>
                <a:spcPts val="0"/>
              </a:spcBef>
              <a:spcAft>
                <a:spcPts val="0"/>
              </a:spcAft>
              <a:buSzPts val="1800"/>
              <a:buNone/>
            </a:pPr>
            <a:r>
              <a:rPr lang="ru" sz="1700">
                <a:latin typeface="Comfortaa"/>
                <a:ea typeface="Comfortaa"/>
                <a:cs typeface="Comfortaa"/>
                <a:sym typeface="Comfortaa"/>
              </a:rPr>
              <a:t>Ключ к победе - пила, молоток и гвозди, которые можно получить, разгадав головоломки для открытия сейфов. С помощью ресурсов пользователь сможет построить лестницу, чтобы пройти на следующий этап с монстрами. Также для прохождения игры в подвале необходимо найти 3 доски, которые в будущем будут использоваться для защиты окон от тварей, нападающих с улицы. </a:t>
            </a:r>
            <a:endParaRPr sz="1700">
              <a:latin typeface="Comfortaa"/>
              <a:ea typeface="Comfortaa"/>
              <a:cs typeface="Comfortaa"/>
              <a:sym typeface="Comfortaa"/>
            </a:endParaRPr>
          </a:p>
          <a:p>
            <a:pPr indent="457200" lvl="0" marL="0" rtl="0" algn="l">
              <a:lnSpc>
                <a:spcPct val="114999"/>
              </a:lnSpc>
              <a:spcBef>
                <a:spcPts val="1200"/>
              </a:spcBef>
              <a:spcAft>
                <a:spcPts val="1200"/>
              </a:spcAft>
              <a:buSzPts val="1800"/>
              <a:buNone/>
            </a:pPr>
            <a:r>
              <a:t/>
            </a:r>
            <a:endParaRPr/>
          </a:p>
        </p:txBody>
      </p:sp>
      <p:pic>
        <p:nvPicPr>
          <p:cNvPr id="79" name="Google Shape;79;p4"/>
          <p:cNvPicPr preferRelativeResize="0"/>
          <p:nvPr/>
        </p:nvPicPr>
        <p:blipFill rotWithShape="1">
          <a:blip r:embed="rId3">
            <a:alphaModFix/>
          </a:blip>
          <a:srcRect b="0" l="0" r="0" t="0"/>
          <a:stretch/>
        </p:blipFill>
        <p:spPr>
          <a:xfrm>
            <a:off x="-1316600" y="2242225"/>
            <a:ext cx="7348627" cy="4133600"/>
          </a:xfrm>
          <a:prstGeom prst="rect">
            <a:avLst/>
          </a:prstGeom>
          <a:noFill/>
          <a:ln>
            <a:noFill/>
          </a:ln>
        </p:spPr>
      </p:pic>
      <p:pic>
        <p:nvPicPr>
          <p:cNvPr id="80" name="Google Shape;80;p4"/>
          <p:cNvPicPr preferRelativeResize="0"/>
          <p:nvPr/>
        </p:nvPicPr>
        <p:blipFill rotWithShape="1">
          <a:blip r:embed="rId4">
            <a:alphaModFix/>
          </a:blip>
          <a:srcRect b="0" l="0" r="0" t="0"/>
          <a:stretch/>
        </p:blipFill>
        <p:spPr>
          <a:xfrm>
            <a:off x="2580225" y="2315825"/>
            <a:ext cx="6912523" cy="3888300"/>
          </a:xfrm>
          <a:prstGeom prst="rect">
            <a:avLst/>
          </a:prstGeom>
          <a:noFill/>
          <a:ln>
            <a:noFill/>
          </a:ln>
        </p:spPr>
      </p:pic>
      <p:pic>
        <p:nvPicPr>
          <p:cNvPr id="81" name="Google Shape;81;p4"/>
          <p:cNvPicPr preferRelativeResize="0"/>
          <p:nvPr/>
        </p:nvPicPr>
        <p:blipFill rotWithShape="1">
          <a:blip r:embed="rId5">
            <a:alphaModFix/>
          </a:blip>
          <a:srcRect b="0" l="0" r="0" t="0"/>
          <a:stretch/>
        </p:blipFill>
        <p:spPr>
          <a:xfrm>
            <a:off x="4019425" y="2315813"/>
            <a:ext cx="7086974" cy="3986426"/>
          </a:xfrm>
          <a:prstGeom prst="rect">
            <a:avLst/>
          </a:prstGeom>
          <a:noFill/>
          <a:ln>
            <a:noFill/>
          </a:ln>
        </p:spPr>
      </p:pic>
      <p:pic>
        <p:nvPicPr>
          <p:cNvPr id="82" name="Google Shape;82;p4"/>
          <p:cNvPicPr preferRelativeResize="0"/>
          <p:nvPr/>
        </p:nvPicPr>
        <p:blipFill rotWithShape="1">
          <a:blip r:embed="rId6">
            <a:alphaModFix/>
          </a:blip>
          <a:srcRect b="0" l="0" r="0" t="0"/>
          <a:stretch/>
        </p:blipFill>
        <p:spPr>
          <a:xfrm>
            <a:off x="1411000" y="2348513"/>
            <a:ext cx="6796277" cy="3822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pic>
        <p:nvPicPr>
          <p:cNvPr id="87" name="Google Shape;87;p5"/>
          <p:cNvPicPr preferRelativeResize="0"/>
          <p:nvPr/>
        </p:nvPicPr>
        <p:blipFill rotWithShape="1">
          <a:blip r:embed="rId3">
            <a:alphaModFix/>
          </a:blip>
          <a:srcRect b="0" l="0" r="0" t="0"/>
          <a:stretch/>
        </p:blipFill>
        <p:spPr>
          <a:xfrm>
            <a:off x="-237200" y="0"/>
            <a:ext cx="9144000" cy="5143500"/>
          </a:xfrm>
          <a:prstGeom prst="rect">
            <a:avLst/>
          </a:prstGeom>
          <a:noFill/>
          <a:ln>
            <a:noFill/>
          </a:ln>
        </p:spPr>
      </p:pic>
      <p:sp>
        <p:nvSpPr>
          <p:cNvPr id="88" name="Google Shape;88;p5"/>
          <p:cNvSpPr txBox="1"/>
          <p:nvPr>
            <p:ph type="title"/>
          </p:nvPr>
        </p:nvSpPr>
        <p:spPr>
          <a:xfrm>
            <a:off x="311700" y="36207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ru" sz="2800">
                <a:latin typeface="Comfortaa"/>
                <a:ea typeface="Comfortaa"/>
                <a:cs typeface="Comfortaa"/>
                <a:sym typeface="Comfortaa"/>
              </a:rPr>
              <a:t>Особенности игры</a:t>
            </a:r>
            <a:endParaRPr b="1" sz="2800">
              <a:latin typeface="Comfortaa"/>
              <a:ea typeface="Comfortaa"/>
              <a:cs typeface="Comfortaa"/>
              <a:sym typeface="Comfortaa"/>
            </a:endParaRPr>
          </a:p>
        </p:txBody>
      </p:sp>
      <p:sp>
        <p:nvSpPr>
          <p:cNvPr id="89" name="Google Shape;89;p5"/>
          <p:cNvSpPr txBox="1"/>
          <p:nvPr>
            <p:ph idx="1" type="body"/>
          </p:nvPr>
        </p:nvSpPr>
        <p:spPr>
          <a:xfrm>
            <a:off x="341875" y="114492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4999"/>
              </a:lnSpc>
              <a:spcBef>
                <a:spcPts val="0"/>
              </a:spcBef>
              <a:spcAft>
                <a:spcPts val="0"/>
              </a:spcAft>
              <a:buSzPts val="1800"/>
              <a:buNone/>
            </a:pPr>
            <a:r>
              <a:rPr lang="ru"/>
              <a:t>	</a:t>
            </a:r>
            <a:r>
              <a:rPr lang="ru">
                <a:latin typeface="Comfortaa"/>
                <a:ea typeface="Comfortaa"/>
                <a:cs typeface="Comfortaa"/>
                <a:sym typeface="Comfortaa"/>
              </a:rPr>
              <a:t>Эта игра вовлекает пользователя благодаря интересным механикам. В дополнение к этому, действия сопровождаются звуковыми и световыми эффектами, что приводит к полному погружению в игровой процесс. </a:t>
            </a:r>
            <a:endParaRPr>
              <a:latin typeface="Comfortaa"/>
              <a:ea typeface="Comfortaa"/>
              <a:cs typeface="Comfortaa"/>
              <a:sym typeface="Comfortaa"/>
            </a:endParaRPr>
          </a:p>
          <a:p>
            <a:pPr indent="0" lvl="0" marL="0" rtl="0" algn="l">
              <a:lnSpc>
                <a:spcPct val="114999"/>
              </a:lnSpc>
              <a:spcBef>
                <a:spcPts val="1200"/>
              </a:spcBef>
              <a:spcAft>
                <a:spcPts val="1200"/>
              </a:spcAft>
              <a:buSzPts val="1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6"/>
          <p:cNvSpPr txBox="1"/>
          <p:nvPr>
            <p:ph type="title"/>
          </p:nvPr>
        </p:nvSpPr>
        <p:spPr>
          <a:xfrm>
            <a:off x="311700" y="3545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ru" sz="2800">
                <a:latin typeface="Comfortaa"/>
                <a:ea typeface="Comfortaa"/>
                <a:cs typeface="Comfortaa"/>
                <a:sym typeface="Comfortaa"/>
              </a:rPr>
              <a:t>Игровые механики</a:t>
            </a:r>
            <a:endParaRPr b="1" sz="2800">
              <a:latin typeface="Comfortaa"/>
              <a:ea typeface="Comfortaa"/>
              <a:cs typeface="Comfortaa"/>
              <a:sym typeface="Comfortaa"/>
            </a:endParaRPr>
          </a:p>
        </p:txBody>
      </p:sp>
      <p:sp>
        <p:nvSpPr>
          <p:cNvPr id="95" name="Google Shape;95;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77500" lnSpcReduction="20000"/>
          </a:bodyPr>
          <a:lstStyle/>
          <a:p>
            <a:pPr indent="0" lvl="0" marL="0" rtl="0" algn="l">
              <a:lnSpc>
                <a:spcPct val="114999"/>
              </a:lnSpc>
              <a:spcBef>
                <a:spcPts val="0"/>
              </a:spcBef>
              <a:spcAft>
                <a:spcPts val="1200"/>
              </a:spcAft>
              <a:buSzPct val="63796"/>
              <a:buNone/>
            </a:pPr>
            <a:r>
              <a:rPr lang="ru"/>
              <a:t>	</a:t>
            </a:r>
            <a:r>
              <a:rPr lang="ru" sz="2250">
                <a:latin typeface="Comfortaa"/>
                <a:ea typeface="Comfortaa"/>
                <a:cs typeface="Comfortaa"/>
                <a:sym typeface="Comfortaa"/>
              </a:rPr>
              <a:t>Игра включает в себя большой функционал разных механик. Например, одна часть игры представлена как платформер, а другая - как вид сверху. В темноте для разгадки головоломок используется фонарик, двигающийся за курсором. Когда персонаж подходит к предмету, он автоматически подбирается и кладется в инвентарь. Набор верной комбинации чисел приводит к открытию сейфа, внутри которого необходимые инструменты. Чтобы подняться наверх, герой подходит к лестнице, чинит ее нажатием. На последнем уровне Бонифаций застраивает окна, чтобы монстры не пробрались к нему, но через каждые 40 секунд окна рушатся, и если их опять не починить, пользователь проигрывает. </a:t>
            </a:r>
            <a:endParaRPr sz="2250">
              <a:latin typeface="Comfortaa"/>
              <a:ea typeface="Comfortaa"/>
              <a:cs typeface="Comfortaa"/>
              <a:sym typeface="Comforta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ru"/>
              <a:t>Ссылка на игру</a:t>
            </a:r>
            <a:endParaRPr/>
          </a:p>
        </p:txBody>
      </p:sp>
      <p:sp>
        <p:nvSpPr>
          <p:cNvPr id="101" name="Google Shape;101;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4999"/>
              </a:lnSpc>
              <a:spcBef>
                <a:spcPts val="0"/>
              </a:spcBef>
              <a:spcAft>
                <a:spcPts val="1200"/>
              </a:spcAft>
              <a:buSzPts val="1800"/>
              <a:buNone/>
            </a:pPr>
            <a:r>
              <a:rPr b="0" i="0" lang="ru" sz="1800" u="sng" cap="none" strike="noStrike">
                <a:solidFill>
                  <a:schemeClr val="lt2"/>
                </a:solidFill>
                <a:latin typeface="Arial"/>
                <a:ea typeface="Arial"/>
                <a:cs typeface="Arial"/>
                <a:sym typeface="Arial"/>
                <a:hlinkClick r:id="rId3">
                  <a:extLst>
                    <a:ext uri="{A12FA001-AC4F-418D-AE19-62706E023703}">
                      <ahyp:hlinkClr val="tx"/>
                    </a:ext>
                  </a:extLst>
                </a:hlinkClick>
              </a:rPr>
              <a:t>https://logic-legends.itch.io/thedarkness</a:t>
            </a:r>
            <a:r>
              <a:rPr lang="ru"/>
              <a: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