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67409-7834-4C9F-8C9C-B98311B6F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A53386-AA6B-41AD-979B-86C011910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0995E6-0B6B-452D-9E36-25BAE17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1AA186-E6B7-4633-8363-760043D0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83FE8B-6568-46F3-8EBE-86C929D7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3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2EA15-78FD-4CAD-BA56-0D6455C6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D5607F-046D-494D-AE6C-8F3D7BA9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C2FB4-7176-41BC-BD3A-8329BE49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701F2A-BAAF-466B-B597-9176EEA8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AE9F5-C70E-489D-A145-CD8F5484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C8B962-6E86-4AAD-885B-63DBE35D2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5FD598-1E45-4C2F-9074-1B36ABFFE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B24F7F-4BAC-46D5-AEC9-529B0E70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0B930-37A5-44BB-9B1D-9F40DABF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85FF20-632B-4F58-AF01-B9A6B6EF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46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DD0C6-FC62-4AEF-8C03-F4AE88C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6EDB11-5EBC-4C06-AE97-16D8712F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5D4D8-B208-472E-B670-7686B2C0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757B9-90B0-4558-A1C6-3174032D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229F5B-5207-40C9-98FC-22EBC424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7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4822F-8CCB-4183-B6EA-FA1AF9EF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24411E-B2C0-4FC2-9D8B-EDE1E01F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B421BA-3150-4347-967E-FEF87A42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F3029-5F84-46C1-974D-9D1E4896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DF8A12-AE15-4F4B-85F7-4109A224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3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EF232-494B-4E60-90B3-2DE605F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78E3E-8C27-44AD-A9B7-68D4EC5B7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0D55B-DAD6-4C06-BF51-95DE9455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D0306-B3AD-4FE4-B3EF-2A040E0C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B6D7DC-6829-46D0-BFF1-B226F900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44C618-830B-46C0-A1F9-0F8D6DE1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02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A41B2-04CF-4B52-A365-2853293E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28E2AB-9638-4EDA-9700-774C41103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EC666B-A9F9-49FF-AE7C-4A44D083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35FE80-EDB7-4BC5-AFF6-D9F54ED4D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D4D1CB-4B40-41AC-8AAE-6A90B13A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1AE724-5E3E-49FF-8B8D-39E416EE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039B10-A6A6-4D6A-B292-67178199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F4A63-4DD9-4BC1-9931-9B1326F5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17A37-4148-47E9-ADED-BA42507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DC2BDF-4A0E-4AA2-8C2F-F583E055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83DE1D-9F3B-42D5-82A3-1A3CD149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E3E10-3D34-43C9-89BD-5051C834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15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C0E6E0-9B75-45E4-9C9B-9A366DB1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6C9CF3-D276-4D46-9A36-7081861B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043F5A-CA88-47A6-86DD-4E0587F3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66959-C741-45B1-952D-B700AAD5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63938-DEBF-49D1-8317-61304731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481E49-775C-4F5D-A2FF-8C95AF67D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9901E-E25A-4F0F-BEB1-20877969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09421-06ED-4396-ACBC-5D1CCE34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7389B0-3E9F-4411-A186-C17A661D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98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9C265-7D87-4FDE-9736-5804AC35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E849EF-EB0D-4F56-B692-398D9A891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95E345-423D-490C-97D5-C68E5AD60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26098-5209-40C4-8D1C-B91E53AE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F8E32F-EEFD-4E38-A3DF-8086811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C1AD90-3685-4036-BAC6-260752B6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99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B99715-8C5B-4E47-B357-D09058B7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AD43DA-18F4-49E4-AFB4-90DDB8BE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1CD6A5-B98A-485E-9142-3046E052B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2A36-A642-4F09-B5AB-D4C9C4258411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CEE0D0-0DB2-420C-B61E-5574EF23F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355E2F-F9F2-4FC9-BD47-C514309C1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C548-9504-4F12-92DA-5CB2A9D0E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8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0874-5730-4F0C-89A4-674A7A8DB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Mon PPT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7C9A29-35B4-4FB9-B06C-4D617F57F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Ceci est mon PPT</a:t>
            </a:r>
          </a:p>
        </p:txBody>
      </p:sp>
      <p:pic>
        <p:nvPicPr>
          <p:cNvPr id="5" name="Image 4" descr="Une image contenant reptile, lézard&#10;&#10;Description générée automatiquement">
            <a:extLst>
              <a:ext uri="{FF2B5EF4-FFF2-40B4-BE49-F238E27FC236}">
                <a16:creationId xmlns:a16="http://schemas.microsoft.com/office/drawing/2014/main" id="{83535E60-C2A4-45AE-BE91-9458566DF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910" y="2316163"/>
            <a:ext cx="2248678" cy="17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36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Mon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PPT</dc:title>
  <dc:creator>simon poirier</dc:creator>
  <cp:lastModifiedBy>simon poirier</cp:lastModifiedBy>
  <cp:revision>1</cp:revision>
  <dcterms:created xsi:type="dcterms:W3CDTF">2021-03-04T21:27:57Z</dcterms:created>
  <dcterms:modified xsi:type="dcterms:W3CDTF">2021-03-04T21:29:22Z</dcterms:modified>
</cp:coreProperties>
</file>