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144E5-4C90-444C-8D46-ADC4EC2198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72BFF5-5A61-4CDF-A99A-FCDCC5EE854C}">
      <dgm:prSet/>
      <dgm:spPr/>
      <dgm:t>
        <a:bodyPr/>
        <a:lstStyle/>
        <a:p>
          <a:r>
            <a:rPr lang="en-US"/>
            <a:t>Java of Javascript?</a:t>
          </a:r>
        </a:p>
      </dgm:t>
    </dgm:pt>
    <dgm:pt modelId="{DE6FEB0D-09AB-4CA5-A515-3672A88FC20E}" type="parTrans" cxnId="{7F368038-FE60-4A20-B721-5A4F35377F75}">
      <dgm:prSet/>
      <dgm:spPr/>
      <dgm:t>
        <a:bodyPr/>
        <a:lstStyle/>
        <a:p>
          <a:endParaRPr lang="en-US"/>
        </a:p>
      </dgm:t>
    </dgm:pt>
    <dgm:pt modelId="{9E9DD4DA-83C0-4F8C-9590-D769B1502F34}" type="sibTrans" cxnId="{7F368038-FE60-4A20-B721-5A4F35377F75}">
      <dgm:prSet/>
      <dgm:spPr/>
      <dgm:t>
        <a:bodyPr/>
        <a:lstStyle/>
        <a:p>
          <a:endParaRPr lang="en-US"/>
        </a:p>
      </dgm:t>
    </dgm:pt>
    <dgm:pt modelId="{5814C499-5C2B-42AB-8B4A-D231BFA6346E}">
      <dgm:prSet/>
      <dgm:spPr/>
      <dgm:t>
        <a:bodyPr/>
        <a:lstStyle/>
        <a:p>
          <a:r>
            <a:rPr lang="en-US"/>
            <a:t>IntelliJ om te programmeren</a:t>
          </a:r>
        </a:p>
      </dgm:t>
    </dgm:pt>
    <dgm:pt modelId="{52AB1185-34C8-4175-B800-BB5680DA31EE}" type="parTrans" cxnId="{8F0E3442-4916-4C08-940B-17B33B004648}">
      <dgm:prSet/>
      <dgm:spPr/>
      <dgm:t>
        <a:bodyPr/>
        <a:lstStyle/>
        <a:p>
          <a:endParaRPr lang="en-US"/>
        </a:p>
      </dgm:t>
    </dgm:pt>
    <dgm:pt modelId="{E7DAD592-F865-4E38-8206-593B079A168F}" type="sibTrans" cxnId="{8F0E3442-4916-4C08-940B-17B33B004648}">
      <dgm:prSet/>
      <dgm:spPr/>
      <dgm:t>
        <a:bodyPr/>
        <a:lstStyle/>
        <a:p>
          <a:endParaRPr lang="en-US"/>
        </a:p>
      </dgm:t>
    </dgm:pt>
    <dgm:pt modelId="{C17A768D-467A-41DF-8BAD-97A611D3D17B}">
      <dgm:prSet/>
      <dgm:spPr/>
      <dgm:t>
        <a:bodyPr/>
        <a:lstStyle/>
        <a:p>
          <a:r>
            <a:rPr lang="en-US"/>
            <a:t>Java library om QR code te genereren</a:t>
          </a:r>
        </a:p>
      </dgm:t>
    </dgm:pt>
    <dgm:pt modelId="{3810FD37-4EC7-4B6E-9E39-496492B87149}" type="parTrans" cxnId="{B1229B28-E76D-4DFC-B66F-8FB4B506F7F6}">
      <dgm:prSet/>
      <dgm:spPr/>
      <dgm:t>
        <a:bodyPr/>
        <a:lstStyle/>
        <a:p>
          <a:endParaRPr lang="en-US"/>
        </a:p>
      </dgm:t>
    </dgm:pt>
    <dgm:pt modelId="{2E81E737-BE4A-42E5-BFA6-561420940AEE}" type="sibTrans" cxnId="{B1229B28-E76D-4DFC-B66F-8FB4B506F7F6}">
      <dgm:prSet/>
      <dgm:spPr/>
      <dgm:t>
        <a:bodyPr/>
        <a:lstStyle/>
        <a:p>
          <a:endParaRPr lang="en-US"/>
        </a:p>
      </dgm:t>
    </dgm:pt>
    <dgm:pt modelId="{DCB45E11-EB45-4B1E-8CA6-31C572A32BF7}">
      <dgm:prSet/>
      <dgm:spPr/>
      <dgm:t>
        <a:bodyPr/>
        <a:lstStyle/>
        <a:p>
          <a:r>
            <a:rPr lang="en-US"/>
            <a:t>Automatische email naar klant sturen</a:t>
          </a:r>
        </a:p>
      </dgm:t>
    </dgm:pt>
    <dgm:pt modelId="{1FFB358D-2D4B-49CB-8399-2D2194F6E024}" type="parTrans" cxnId="{D913781A-C549-406B-B571-B5E496285A80}">
      <dgm:prSet/>
      <dgm:spPr/>
      <dgm:t>
        <a:bodyPr/>
        <a:lstStyle/>
        <a:p>
          <a:endParaRPr lang="en-US"/>
        </a:p>
      </dgm:t>
    </dgm:pt>
    <dgm:pt modelId="{02B35F9E-3E41-4CFD-83E5-E10F69F18A2A}" type="sibTrans" cxnId="{D913781A-C549-406B-B571-B5E496285A80}">
      <dgm:prSet/>
      <dgm:spPr/>
      <dgm:t>
        <a:bodyPr/>
        <a:lstStyle/>
        <a:p>
          <a:endParaRPr lang="en-US"/>
        </a:p>
      </dgm:t>
    </dgm:pt>
    <dgm:pt modelId="{57ADB923-C5AC-4F17-A6FB-ECCB15F7E5CB}">
      <dgm:prSet/>
      <dgm:spPr/>
      <dgm:t>
        <a:bodyPr/>
        <a:lstStyle/>
        <a:p>
          <a:r>
            <a:rPr lang="nl-NL"/>
            <a:t>Klant moet layout van pdf moeten aanpassen: eerst word?</a:t>
          </a:r>
          <a:endParaRPr lang="en-US"/>
        </a:p>
      </dgm:t>
    </dgm:pt>
    <dgm:pt modelId="{5E5FBF25-23C4-4CB0-8049-D7CF5217FC6D}" type="parTrans" cxnId="{30B86A59-A5A7-4851-A282-BB9D10F13B7D}">
      <dgm:prSet/>
      <dgm:spPr/>
      <dgm:t>
        <a:bodyPr/>
        <a:lstStyle/>
        <a:p>
          <a:endParaRPr lang="en-US"/>
        </a:p>
      </dgm:t>
    </dgm:pt>
    <dgm:pt modelId="{845C5D98-B1BA-41C3-A6E2-9F9F14F77A49}" type="sibTrans" cxnId="{30B86A59-A5A7-4851-A282-BB9D10F13B7D}">
      <dgm:prSet/>
      <dgm:spPr/>
      <dgm:t>
        <a:bodyPr/>
        <a:lstStyle/>
        <a:p>
          <a:endParaRPr lang="en-US"/>
        </a:p>
      </dgm:t>
    </dgm:pt>
    <dgm:pt modelId="{B66EC5D3-6710-4AAE-BC7B-85D063FC4876}">
      <dgm:prSet/>
      <dgm:spPr/>
      <dgm:t>
        <a:bodyPr/>
        <a:lstStyle/>
        <a:p>
          <a:r>
            <a:rPr lang="en-US"/>
            <a:t>Ticket = uniek!! ID java? Exception throw if != uniek</a:t>
          </a:r>
        </a:p>
      </dgm:t>
    </dgm:pt>
    <dgm:pt modelId="{EF3E1CF4-273B-4523-AFD3-1FA902FDA1F3}" type="parTrans" cxnId="{52207510-66D3-461B-AFFB-648C8AFF43B6}">
      <dgm:prSet/>
      <dgm:spPr/>
      <dgm:t>
        <a:bodyPr/>
        <a:lstStyle/>
        <a:p>
          <a:endParaRPr lang="en-US"/>
        </a:p>
      </dgm:t>
    </dgm:pt>
    <dgm:pt modelId="{EDE37102-9549-47B0-93EA-474B30233165}" type="sibTrans" cxnId="{52207510-66D3-461B-AFFB-648C8AFF43B6}">
      <dgm:prSet/>
      <dgm:spPr/>
      <dgm:t>
        <a:bodyPr/>
        <a:lstStyle/>
        <a:p>
          <a:endParaRPr lang="en-US"/>
        </a:p>
      </dgm:t>
    </dgm:pt>
    <dgm:pt modelId="{7AC84384-3233-4560-A6D0-A9F3EFB1006A}" type="pres">
      <dgm:prSet presAssocID="{9C1144E5-4C90-444C-8D46-ADC4EC219832}" presName="root" presStyleCnt="0">
        <dgm:presLayoutVars>
          <dgm:dir/>
          <dgm:resizeHandles val="exact"/>
        </dgm:presLayoutVars>
      </dgm:prSet>
      <dgm:spPr/>
    </dgm:pt>
    <dgm:pt modelId="{7610D204-2440-4D32-800E-72E06B1FC72A}" type="pres">
      <dgm:prSet presAssocID="{7B72BFF5-5A61-4CDF-A99A-FCDCC5EE854C}" presName="compNode" presStyleCnt="0"/>
      <dgm:spPr/>
    </dgm:pt>
    <dgm:pt modelId="{0E682E39-36C2-4BC2-A6F1-00048D29CE19}" type="pres">
      <dgm:prSet presAssocID="{7B72BFF5-5A61-4CDF-A99A-FCDCC5EE854C}" presName="bgRect" presStyleLbl="bgShp" presStyleIdx="0" presStyleCnt="6"/>
      <dgm:spPr/>
    </dgm:pt>
    <dgm:pt modelId="{58BF3699-DA7C-4989-8E04-C55AA659C519}" type="pres">
      <dgm:prSet presAssocID="{7B72BFF5-5A61-4CDF-A99A-FCDCC5EE85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667077D-512A-4FF2-A96D-500E4B733652}" type="pres">
      <dgm:prSet presAssocID="{7B72BFF5-5A61-4CDF-A99A-FCDCC5EE854C}" presName="spaceRect" presStyleCnt="0"/>
      <dgm:spPr/>
    </dgm:pt>
    <dgm:pt modelId="{D7239253-B054-4532-8CB8-8CFC510798AD}" type="pres">
      <dgm:prSet presAssocID="{7B72BFF5-5A61-4CDF-A99A-FCDCC5EE854C}" presName="parTx" presStyleLbl="revTx" presStyleIdx="0" presStyleCnt="6">
        <dgm:presLayoutVars>
          <dgm:chMax val="0"/>
          <dgm:chPref val="0"/>
        </dgm:presLayoutVars>
      </dgm:prSet>
      <dgm:spPr/>
    </dgm:pt>
    <dgm:pt modelId="{9E274463-B3C6-4043-83AC-F034A05150D7}" type="pres">
      <dgm:prSet presAssocID="{9E9DD4DA-83C0-4F8C-9590-D769B1502F34}" presName="sibTrans" presStyleCnt="0"/>
      <dgm:spPr/>
    </dgm:pt>
    <dgm:pt modelId="{C25A917E-41C0-4490-B08F-819E3E3F2489}" type="pres">
      <dgm:prSet presAssocID="{5814C499-5C2B-42AB-8B4A-D231BFA6346E}" presName="compNode" presStyleCnt="0"/>
      <dgm:spPr/>
    </dgm:pt>
    <dgm:pt modelId="{6A714E92-2A0A-448D-852F-2181CBF3EBA9}" type="pres">
      <dgm:prSet presAssocID="{5814C499-5C2B-42AB-8B4A-D231BFA6346E}" presName="bgRect" presStyleLbl="bgShp" presStyleIdx="1" presStyleCnt="6"/>
      <dgm:spPr/>
    </dgm:pt>
    <dgm:pt modelId="{C16D1431-1810-4ECE-9868-FCC170265349}" type="pres">
      <dgm:prSet presAssocID="{5814C499-5C2B-42AB-8B4A-D231BFA634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4A82FD-AF12-46BD-B5F9-DC027C725ECD}" type="pres">
      <dgm:prSet presAssocID="{5814C499-5C2B-42AB-8B4A-D231BFA6346E}" presName="spaceRect" presStyleCnt="0"/>
      <dgm:spPr/>
    </dgm:pt>
    <dgm:pt modelId="{269504D2-0DFA-4ADF-BBB7-CD81F1F4BA85}" type="pres">
      <dgm:prSet presAssocID="{5814C499-5C2B-42AB-8B4A-D231BFA6346E}" presName="parTx" presStyleLbl="revTx" presStyleIdx="1" presStyleCnt="6">
        <dgm:presLayoutVars>
          <dgm:chMax val="0"/>
          <dgm:chPref val="0"/>
        </dgm:presLayoutVars>
      </dgm:prSet>
      <dgm:spPr/>
    </dgm:pt>
    <dgm:pt modelId="{2349D2CC-8912-413C-9E5D-C22FE6DC609C}" type="pres">
      <dgm:prSet presAssocID="{E7DAD592-F865-4E38-8206-593B079A168F}" presName="sibTrans" presStyleCnt="0"/>
      <dgm:spPr/>
    </dgm:pt>
    <dgm:pt modelId="{D7C3E23A-CC19-4138-BDFE-6A642B4DE2D4}" type="pres">
      <dgm:prSet presAssocID="{C17A768D-467A-41DF-8BAD-97A611D3D17B}" presName="compNode" presStyleCnt="0"/>
      <dgm:spPr/>
    </dgm:pt>
    <dgm:pt modelId="{9E52A4DF-8429-4544-A25E-AB1824A1F019}" type="pres">
      <dgm:prSet presAssocID="{C17A768D-467A-41DF-8BAD-97A611D3D17B}" presName="bgRect" presStyleLbl="bgShp" presStyleIdx="2" presStyleCnt="6"/>
      <dgm:spPr/>
    </dgm:pt>
    <dgm:pt modelId="{2B2FA4DA-0951-4654-BF3E-7EC3FB024EFA}" type="pres">
      <dgm:prSet presAssocID="{C17A768D-467A-41DF-8BAD-97A611D3D1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12A9C2-2CE8-4011-9DB2-82C8B95B1B49}" type="pres">
      <dgm:prSet presAssocID="{C17A768D-467A-41DF-8BAD-97A611D3D17B}" presName="spaceRect" presStyleCnt="0"/>
      <dgm:spPr/>
    </dgm:pt>
    <dgm:pt modelId="{4D98B2E7-04F1-46B0-BD7C-9D97AC0CBB6C}" type="pres">
      <dgm:prSet presAssocID="{C17A768D-467A-41DF-8BAD-97A611D3D17B}" presName="parTx" presStyleLbl="revTx" presStyleIdx="2" presStyleCnt="6">
        <dgm:presLayoutVars>
          <dgm:chMax val="0"/>
          <dgm:chPref val="0"/>
        </dgm:presLayoutVars>
      </dgm:prSet>
      <dgm:spPr/>
    </dgm:pt>
    <dgm:pt modelId="{5DAE63D5-590E-499E-9EC6-A347648A600A}" type="pres">
      <dgm:prSet presAssocID="{2E81E737-BE4A-42E5-BFA6-561420940AEE}" presName="sibTrans" presStyleCnt="0"/>
      <dgm:spPr/>
    </dgm:pt>
    <dgm:pt modelId="{22B7D272-42DB-48E8-9D9D-31C2BA578DAD}" type="pres">
      <dgm:prSet presAssocID="{DCB45E11-EB45-4B1E-8CA6-31C572A32BF7}" presName="compNode" presStyleCnt="0"/>
      <dgm:spPr/>
    </dgm:pt>
    <dgm:pt modelId="{77517EF0-9959-433E-8A98-68F302E12AAA}" type="pres">
      <dgm:prSet presAssocID="{DCB45E11-EB45-4B1E-8CA6-31C572A32BF7}" presName="bgRect" presStyleLbl="bgShp" presStyleIdx="3" presStyleCnt="6"/>
      <dgm:spPr/>
    </dgm:pt>
    <dgm:pt modelId="{C72BD8DF-4248-4D5C-BCBD-34C5671A0F15}" type="pres">
      <dgm:prSet presAssocID="{DCB45E11-EB45-4B1E-8CA6-31C572A32BF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9CF5E45-9784-4BBA-AA64-552DE5083396}" type="pres">
      <dgm:prSet presAssocID="{DCB45E11-EB45-4B1E-8CA6-31C572A32BF7}" presName="spaceRect" presStyleCnt="0"/>
      <dgm:spPr/>
    </dgm:pt>
    <dgm:pt modelId="{59065CEF-3417-423A-B3EE-1046CA7AFD78}" type="pres">
      <dgm:prSet presAssocID="{DCB45E11-EB45-4B1E-8CA6-31C572A32BF7}" presName="parTx" presStyleLbl="revTx" presStyleIdx="3" presStyleCnt="6">
        <dgm:presLayoutVars>
          <dgm:chMax val="0"/>
          <dgm:chPref val="0"/>
        </dgm:presLayoutVars>
      </dgm:prSet>
      <dgm:spPr/>
    </dgm:pt>
    <dgm:pt modelId="{D4690444-A339-4E96-BE30-91BFF117BDF4}" type="pres">
      <dgm:prSet presAssocID="{02B35F9E-3E41-4CFD-83E5-E10F69F18A2A}" presName="sibTrans" presStyleCnt="0"/>
      <dgm:spPr/>
    </dgm:pt>
    <dgm:pt modelId="{0C816395-FCD9-4DBB-8EF1-0898B3E58455}" type="pres">
      <dgm:prSet presAssocID="{57ADB923-C5AC-4F17-A6FB-ECCB15F7E5CB}" presName="compNode" presStyleCnt="0"/>
      <dgm:spPr/>
    </dgm:pt>
    <dgm:pt modelId="{F55AEAE1-13CD-4C7F-8BA5-AC88A3B54BB4}" type="pres">
      <dgm:prSet presAssocID="{57ADB923-C5AC-4F17-A6FB-ECCB15F7E5CB}" presName="bgRect" presStyleLbl="bgShp" presStyleIdx="4" presStyleCnt="6"/>
      <dgm:spPr/>
    </dgm:pt>
    <dgm:pt modelId="{D8DF8930-C477-483A-AD81-031FA75B4745}" type="pres">
      <dgm:prSet presAssocID="{57ADB923-C5AC-4F17-A6FB-ECCB15F7E5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746FC9-C7E5-40AA-B9FE-DD3536A5AE54}" type="pres">
      <dgm:prSet presAssocID="{57ADB923-C5AC-4F17-A6FB-ECCB15F7E5CB}" presName="spaceRect" presStyleCnt="0"/>
      <dgm:spPr/>
    </dgm:pt>
    <dgm:pt modelId="{85FB4289-6809-4D06-94A7-B0F14C7B8002}" type="pres">
      <dgm:prSet presAssocID="{57ADB923-C5AC-4F17-A6FB-ECCB15F7E5CB}" presName="parTx" presStyleLbl="revTx" presStyleIdx="4" presStyleCnt="6">
        <dgm:presLayoutVars>
          <dgm:chMax val="0"/>
          <dgm:chPref val="0"/>
        </dgm:presLayoutVars>
      </dgm:prSet>
      <dgm:spPr/>
    </dgm:pt>
    <dgm:pt modelId="{8C702B21-1379-4C76-ABBD-16CCA3327315}" type="pres">
      <dgm:prSet presAssocID="{845C5D98-B1BA-41C3-A6E2-9F9F14F77A49}" presName="sibTrans" presStyleCnt="0"/>
      <dgm:spPr/>
    </dgm:pt>
    <dgm:pt modelId="{54394F54-FB4E-485C-8CBD-4F3537367624}" type="pres">
      <dgm:prSet presAssocID="{B66EC5D3-6710-4AAE-BC7B-85D063FC4876}" presName="compNode" presStyleCnt="0"/>
      <dgm:spPr/>
    </dgm:pt>
    <dgm:pt modelId="{C78A419C-6F64-4410-BF24-CBE3F4C0999E}" type="pres">
      <dgm:prSet presAssocID="{B66EC5D3-6710-4AAE-BC7B-85D063FC4876}" presName="bgRect" presStyleLbl="bgShp" presStyleIdx="5" presStyleCnt="6"/>
      <dgm:spPr/>
    </dgm:pt>
    <dgm:pt modelId="{F58197DF-AB51-4EE6-81D5-CC7DFAA4645B}" type="pres">
      <dgm:prSet presAssocID="{B66EC5D3-6710-4AAE-BC7B-85D063FC48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5EC3661-698A-467E-9EED-3693D49EEC00}" type="pres">
      <dgm:prSet presAssocID="{B66EC5D3-6710-4AAE-BC7B-85D063FC4876}" presName="spaceRect" presStyleCnt="0"/>
      <dgm:spPr/>
    </dgm:pt>
    <dgm:pt modelId="{5845E305-46B3-4919-898A-7CC05A70DC0E}" type="pres">
      <dgm:prSet presAssocID="{B66EC5D3-6710-4AAE-BC7B-85D063FC48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2207510-66D3-461B-AFFB-648C8AFF43B6}" srcId="{9C1144E5-4C90-444C-8D46-ADC4EC219832}" destId="{B66EC5D3-6710-4AAE-BC7B-85D063FC4876}" srcOrd="5" destOrd="0" parTransId="{EF3E1CF4-273B-4523-AFD3-1FA902FDA1F3}" sibTransId="{EDE37102-9549-47B0-93EA-474B30233165}"/>
    <dgm:cxn modelId="{D913781A-C549-406B-B571-B5E496285A80}" srcId="{9C1144E5-4C90-444C-8D46-ADC4EC219832}" destId="{DCB45E11-EB45-4B1E-8CA6-31C572A32BF7}" srcOrd="3" destOrd="0" parTransId="{1FFB358D-2D4B-49CB-8399-2D2194F6E024}" sibTransId="{02B35F9E-3E41-4CFD-83E5-E10F69F18A2A}"/>
    <dgm:cxn modelId="{B1229B28-E76D-4DFC-B66F-8FB4B506F7F6}" srcId="{9C1144E5-4C90-444C-8D46-ADC4EC219832}" destId="{C17A768D-467A-41DF-8BAD-97A611D3D17B}" srcOrd="2" destOrd="0" parTransId="{3810FD37-4EC7-4B6E-9E39-496492B87149}" sibTransId="{2E81E737-BE4A-42E5-BFA6-561420940AEE}"/>
    <dgm:cxn modelId="{7F368038-FE60-4A20-B721-5A4F35377F75}" srcId="{9C1144E5-4C90-444C-8D46-ADC4EC219832}" destId="{7B72BFF5-5A61-4CDF-A99A-FCDCC5EE854C}" srcOrd="0" destOrd="0" parTransId="{DE6FEB0D-09AB-4CA5-A515-3672A88FC20E}" sibTransId="{9E9DD4DA-83C0-4F8C-9590-D769B1502F34}"/>
    <dgm:cxn modelId="{8F0E3442-4916-4C08-940B-17B33B004648}" srcId="{9C1144E5-4C90-444C-8D46-ADC4EC219832}" destId="{5814C499-5C2B-42AB-8B4A-D231BFA6346E}" srcOrd="1" destOrd="0" parTransId="{52AB1185-34C8-4175-B800-BB5680DA31EE}" sibTransId="{E7DAD592-F865-4E38-8206-593B079A168F}"/>
    <dgm:cxn modelId="{30B86A59-A5A7-4851-A282-BB9D10F13B7D}" srcId="{9C1144E5-4C90-444C-8D46-ADC4EC219832}" destId="{57ADB923-C5AC-4F17-A6FB-ECCB15F7E5CB}" srcOrd="4" destOrd="0" parTransId="{5E5FBF25-23C4-4CB0-8049-D7CF5217FC6D}" sibTransId="{845C5D98-B1BA-41C3-A6E2-9F9F14F77A49}"/>
    <dgm:cxn modelId="{78A9EC60-785B-42C4-B801-B6AC9C126647}" type="presOf" srcId="{5814C499-5C2B-42AB-8B4A-D231BFA6346E}" destId="{269504D2-0DFA-4ADF-BBB7-CD81F1F4BA85}" srcOrd="0" destOrd="0" presId="urn:microsoft.com/office/officeart/2018/2/layout/IconVerticalSolidList"/>
    <dgm:cxn modelId="{E7A80E63-04AB-4C2B-9B12-CF7EED6A2F76}" type="presOf" srcId="{C17A768D-467A-41DF-8BAD-97A611D3D17B}" destId="{4D98B2E7-04F1-46B0-BD7C-9D97AC0CBB6C}" srcOrd="0" destOrd="0" presId="urn:microsoft.com/office/officeart/2018/2/layout/IconVerticalSolidList"/>
    <dgm:cxn modelId="{E214656E-3FC3-4731-A938-69096F4A6944}" type="presOf" srcId="{DCB45E11-EB45-4B1E-8CA6-31C572A32BF7}" destId="{59065CEF-3417-423A-B3EE-1046CA7AFD78}" srcOrd="0" destOrd="0" presId="urn:microsoft.com/office/officeart/2018/2/layout/IconVerticalSolidList"/>
    <dgm:cxn modelId="{B6C81183-EDAF-4575-B10A-6E0C29F9B276}" type="presOf" srcId="{B66EC5D3-6710-4AAE-BC7B-85D063FC4876}" destId="{5845E305-46B3-4919-898A-7CC05A70DC0E}" srcOrd="0" destOrd="0" presId="urn:microsoft.com/office/officeart/2018/2/layout/IconVerticalSolidList"/>
    <dgm:cxn modelId="{C9CC3B84-2CB6-4E83-9464-A584340B276B}" type="presOf" srcId="{57ADB923-C5AC-4F17-A6FB-ECCB15F7E5CB}" destId="{85FB4289-6809-4D06-94A7-B0F14C7B8002}" srcOrd="0" destOrd="0" presId="urn:microsoft.com/office/officeart/2018/2/layout/IconVerticalSolidList"/>
    <dgm:cxn modelId="{D1FB2FDE-C854-435B-8635-CB4517C50E5F}" type="presOf" srcId="{9C1144E5-4C90-444C-8D46-ADC4EC219832}" destId="{7AC84384-3233-4560-A6D0-A9F3EFB1006A}" srcOrd="0" destOrd="0" presId="urn:microsoft.com/office/officeart/2018/2/layout/IconVerticalSolidList"/>
    <dgm:cxn modelId="{97704BFC-0EED-437C-8E11-4938F1420E1D}" type="presOf" srcId="{7B72BFF5-5A61-4CDF-A99A-FCDCC5EE854C}" destId="{D7239253-B054-4532-8CB8-8CFC510798AD}" srcOrd="0" destOrd="0" presId="urn:microsoft.com/office/officeart/2018/2/layout/IconVerticalSolidList"/>
    <dgm:cxn modelId="{9FBCDCD8-E3A7-4BFE-9DBD-8C0633C1496A}" type="presParOf" srcId="{7AC84384-3233-4560-A6D0-A9F3EFB1006A}" destId="{7610D204-2440-4D32-800E-72E06B1FC72A}" srcOrd="0" destOrd="0" presId="urn:microsoft.com/office/officeart/2018/2/layout/IconVerticalSolidList"/>
    <dgm:cxn modelId="{2B8D16F0-560C-413C-AD45-70EF231C5757}" type="presParOf" srcId="{7610D204-2440-4D32-800E-72E06B1FC72A}" destId="{0E682E39-36C2-4BC2-A6F1-00048D29CE19}" srcOrd="0" destOrd="0" presId="urn:microsoft.com/office/officeart/2018/2/layout/IconVerticalSolidList"/>
    <dgm:cxn modelId="{3F96C5A2-6181-4374-B22A-4856A0449BEF}" type="presParOf" srcId="{7610D204-2440-4D32-800E-72E06B1FC72A}" destId="{58BF3699-DA7C-4989-8E04-C55AA659C519}" srcOrd="1" destOrd="0" presId="urn:microsoft.com/office/officeart/2018/2/layout/IconVerticalSolidList"/>
    <dgm:cxn modelId="{907D0C26-5A19-4959-958E-8D7CDF39BCA7}" type="presParOf" srcId="{7610D204-2440-4D32-800E-72E06B1FC72A}" destId="{8667077D-512A-4FF2-A96D-500E4B733652}" srcOrd="2" destOrd="0" presId="urn:microsoft.com/office/officeart/2018/2/layout/IconVerticalSolidList"/>
    <dgm:cxn modelId="{F6672ACF-E192-4C31-9C86-A38D9C262AC3}" type="presParOf" srcId="{7610D204-2440-4D32-800E-72E06B1FC72A}" destId="{D7239253-B054-4532-8CB8-8CFC510798AD}" srcOrd="3" destOrd="0" presId="urn:microsoft.com/office/officeart/2018/2/layout/IconVerticalSolidList"/>
    <dgm:cxn modelId="{5CC3BA1F-2B10-46B9-A76A-76C63DF05AAB}" type="presParOf" srcId="{7AC84384-3233-4560-A6D0-A9F3EFB1006A}" destId="{9E274463-B3C6-4043-83AC-F034A05150D7}" srcOrd="1" destOrd="0" presId="urn:microsoft.com/office/officeart/2018/2/layout/IconVerticalSolidList"/>
    <dgm:cxn modelId="{550C071B-B07C-4443-866E-07EE03C1A1F3}" type="presParOf" srcId="{7AC84384-3233-4560-A6D0-A9F3EFB1006A}" destId="{C25A917E-41C0-4490-B08F-819E3E3F2489}" srcOrd="2" destOrd="0" presId="urn:microsoft.com/office/officeart/2018/2/layout/IconVerticalSolidList"/>
    <dgm:cxn modelId="{ACDACDA1-439F-4EAB-8C4F-56DD83D41C98}" type="presParOf" srcId="{C25A917E-41C0-4490-B08F-819E3E3F2489}" destId="{6A714E92-2A0A-448D-852F-2181CBF3EBA9}" srcOrd="0" destOrd="0" presId="urn:microsoft.com/office/officeart/2018/2/layout/IconVerticalSolidList"/>
    <dgm:cxn modelId="{85396EF5-0A58-4F01-A050-5A50691BF309}" type="presParOf" srcId="{C25A917E-41C0-4490-B08F-819E3E3F2489}" destId="{C16D1431-1810-4ECE-9868-FCC170265349}" srcOrd="1" destOrd="0" presId="urn:microsoft.com/office/officeart/2018/2/layout/IconVerticalSolidList"/>
    <dgm:cxn modelId="{AAEF2DD4-6DDE-4F07-9076-E0FDCCB32B2E}" type="presParOf" srcId="{C25A917E-41C0-4490-B08F-819E3E3F2489}" destId="{154A82FD-AF12-46BD-B5F9-DC027C725ECD}" srcOrd="2" destOrd="0" presId="urn:microsoft.com/office/officeart/2018/2/layout/IconVerticalSolidList"/>
    <dgm:cxn modelId="{E1C542D0-B447-4F2C-AA29-937395B4DDC2}" type="presParOf" srcId="{C25A917E-41C0-4490-B08F-819E3E3F2489}" destId="{269504D2-0DFA-4ADF-BBB7-CD81F1F4BA85}" srcOrd="3" destOrd="0" presId="urn:microsoft.com/office/officeart/2018/2/layout/IconVerticalSolidList"/>
    <dgm:cxn modelId="{DD00C94E-3299-4809-A5F0-56FA3D48E177}" type="presParOf" srcId="{7AC84384-3233-4560-A6D0-A9F3EFB1006A}" destId="{2349D2CC-8912-413C-9E5D-C22FE6DC609C}" srcOrd="3" destOrd="0" presId="urn:microsoft.com/office/officeart/2018/2/layout/IconVerticalSolidList"/>
    <dgm:cxn modelId="{2EEF8CAC-DFC2-4C16-8B64-5EB7639F630A}" type="presParOf" srcId="{7AC84384-3233-4560-A6D0-A9F3EFB1006A}" destId="{D7C3E23A-CC19-4138-BDFE-6A642B4DE2D4}" srcOrd="4" destOrd="0" presId="urn:microsoft.com/office/officeart/2018/2/layout/IconVerticalSolidList"/>
    <dgm:cxn modelId="{7438F1AB-2745-4411-BD5A-769709282635}" type="presParOf" srcId="{D7C3E23A-CC19-4138-BDFE-6A642B4DE2D4}" destId="{9E52A4DF-8429-4544-A25E-AB1824A1F019}" srcOrd="0" destOrd="0" presId="urn:microsoft.com/office/officeart/2018/2/layout/IconVerticalSolidList"/>
    <dgm:cxn modelId="{95B7AEF9-ED43-4FEA-ABD2-E48043A5776E}" type="presParOf" srcId="{D7C3E23A-CC19-4138-BDFE-6A642B4DE2D4}" destId="{2B2FA4DA-0951-4654-BF3E-7EC3FB024EFA}" srcOrd="1" destOrd="0" presId="urn:microsoft.com/office/officeart/2018/2/layout/IconVerticalSolidList"/>
    <dgm:cxn modelId="{9C9B3C0C-4011-4992-9B46-C2C7C5E4F4E3}" type="presParOf" srcId="{D7C3E23A-CC19-4138-BDFE-6A642B4DE2D4}" destId="{9612A9C2-2CE8-4011-9DB2-82C8B95B1B49}" srcOrd="2" destOrd="0" presId="urn:microsoft.com/office/officeart/2018/2/layout/IconVerticalSolidList"/>
    <dgm:cxn modelId="{B085B0BE-9CE5-4BE7-B0E4-341AE4B53943}" type="presParOf" srcId="{D7C3E23A-CC19-4138-BDFE-6A642B4DE2D4}" destId="{4D98B2E7-04F1-46B0-BD7C-9D97AC0CBB6C}" srcOrd="3" destOrd="0" presId="urn:microsoft.com/office/officeart/2018/2/layout/IconVerticalSolidList"/>
    <dgm:cxn modelId="{85B6C5B1-BB4A-41B8-815D-23DEED8C4BFA}" type="presParOf" srcId="{7AC84384-3233-4560-A6D0-A9F3EFB1006A}" destId="{5DAE63D5-590E-499E-9EC6-A347648A600A}" srcOrd="5" destOrd="0" presId="urn:microsoft.com/office/officeart/2018/2/layout/IconVerticalSolidList"/>
    <dgm:cxn modelId="{71DDDAFA-0492-4F86-BE01-2FC5AE99CB05}" type="presParOf" srcId="{7AC84384-3233-4560-A6D0-A9F3EFB1006A}" destId="{22B7D272-42DB-48E8-9D9D-31C2BA578DAD}" srcOrd="6" destOrd="0" presId="urn:microsoft.com/office/officeart/2018/2/layout/IconVerticalSolidList"/>
    <dgm:cxn modelId="{77633E56-8F7A-4B8B-9A56-40F7185A6F31}" type="presParOf" srcId="{22B7D272-42DB-48E8-9D9D-31C2BA578DAD}" destId="{77517EF0-9959-433E-8A98-68F302E12AAA}" srcOrd="0" destOrd="0" presId="urn:microsoft.com/office/officeart/2018/2/layout/IconVerticalSolidList"/>
    <dgm:cxn modelId="{287132DA-64FB-4B2D-BC6D-A38C98691350}" type="presParOf" srcId="{22B7D272-42DB-48E8-9D9D-31C2BA578DAD}" destId="{C72BD8DF-4248-4D5C-BCBD-34C5671A0F15}" srcOrd="1" destOrd="0" presId="urn:microsoft.com/office/officeart/2018/2/layout/IconVerticalSolidList"/>
    <dgm:cxn modelId="{5DE93A8C-FE57-439C-861B-B8D27267EDAB}" type="presParOf" srcId="{22B7D272-42DB-48E8-9D9D-31C2BA578DAD}" destId="{F9CF5E45-9784-4BBA-AA64-552DE5083396}" srcOrd="2" destOrd="0" presId="urn:microsoft.com/office/officeart/2018/2/layout/IconVerticalSolidList"/>
    <dgm:cxn modelId="{EA814024-C9B5-47BE-BE4D-084D1FF24065}" type="presParOf" srcId="{22B7D272-42DB-48E8-9D9D-31C2BA578DAD}" destId="{59065CEF-3417-423A-B3EE-1046CA7AFD78}" srcOrd="3" destOrd="0" presId="urn:microsoft.com/office/officeart/2018/2/layout/IconVerticalSolidList"/>
    <dgm:cxn modelId="{442A2A25-1012-4DE0-B7E7-E325329796BB}" type="presParOf" srcId="{7AC84384-3233-4560-A6D0-A9F3EFB1006A}" destId="{D4690444-A339-4E96-BE30-91BFF117BDF4}" srcOrd="7" destOrd="0" presId="urn:microsoft.com/office/officeart/2018/2/layout/IconVerticalSolidList"/>
    <dgm:cxn modelId="{0BA5A061-AAF3-4011-A445-964E84D7BBDB}" type="presParOf" srcId="{7AC84384-3233-4560-A6D0-A9F3EFB1006A}" destId="{0C816395-FCD9-4DBB-8EF1-0898B3E58455}" srcOrd="8" destOrd="0" presId="urn:microsoft.com/office/officeart/2018/2/layout/IconVerticalSolidList"/>
    <dgm:cxn modelId="{3D73831D-EE5B-4D0B-B72F-70AFF6E1132F}" type="presParOf" srcId="{0C816395-FCD9-4DBB-8EF1-0898B3E58455}" destId="{F55AEAE1-13CD-4C7F-8BA5-AC88A3B54BB4}" srcOrd="0" destOrd="0" presId="urn:microsoft.com/office/officeart/2018/2/layout/IconVerticalSolidList"/>
    <dgm:cxn modelId="{1504F69B-509D-44A6-AA02-ECF42FB24F69}" type="presParOf" srcId="{0C816395-FCD9-4DBB-8EF1-0898B3E58455}" destId="{D8DF8930-C477-483A-AD81-031FA75B4745}" srcOrd="1" destOrd="0" presId="urn:microsoft.com/office/officeart/2018/2/layout/IconVerticalSolidList"/>
    <dgm:cxn modelId="{B6F20C8E-A05C-4E27-A275-B37956BDF250}" type="presParOf" srcId="{0C816395-FCD9-4DBB-8EF1-0898B3E58455}" destId="{D2746FC9-C7E5-40AA-B9FE-DD3536A5AE54}" srcOrd="2" destOrd="0" presId="urn:microsoft.com/office/officeart/2018/2/layout/IconVerticalSolidList"/>
    <dgm:cxn modelId="{4F1CA11F-40D2-443F-A0C2-B29B831AF0A4}" type="presParOf" srcId="{0C816395-FCD9-4DBB-8EF1-0898B3E58455}" destId="{85FB4289-6809-4D06-94A7-B0F14C7B8002}" srcOrd="3" destOrd="0" presId="urn:microsoft.com/office/officeart/2018/2/layout/IconVerticalSolidList"/>
    <dgm:cxn modelId="{A13C0487-E017-49AD-9E42-ED6EA8B940E9}" type="presParOf" srcId="{7AC84384-3233-4560-A6D0-A9F3EFB1006A}" destId="{8C702B21-1379-4C76-ABBD-16CCA3327315}" srcOrd="9" destOrd="0" presId="urn:microsoft.com/office/officeart/2018/2/layout/IconVerticalSolidList"/>
    <dgm:cxn modelId="{22E15FB8-DB6A-4F63-8693-838FF1DBD488}" type="presParOf" srcId="{7AC84384-3233-4560-A6D0-A9F3EFB1006A}" destId="{54394F54-FB4E-485C-8CBD-4F3537367624}" srcOrd="10" destOrd="0" presId="urn:microsoft.com/office/officeart/2018/2/layout/IconVerticalSolidList"/>
    <dgm:cxn modelId="{5A4D98CA-C684-4B1B-AB2B-085FB5D47B89}" type="presParOf" srcId="{54394F54-FB4E-485C-8CBD-4F3537367624}" destId="{C78A419C-6F64-4410-BF24-CBE3F4C0999E}" srcOrd="0" destOrd="0" presId="urn:microsoft.com/office/officeart/2018/2/layout/IconVerticalSolidList"/>
    <dgm:cxn modelId="{FE0538B9-16FF-4A30-B8CA-F0E7EF4A723F}" type="presParOf" srcId="{54394F54-FB4E-485C-8CBD-4F3537367624}" destId="{F58197DF-AB51-4EE6-81D5-CC7DFAA4645B}" srcOrd="1" destOrd="0" presId="urn:microsoft.com/office/officeart/2018/2/layout/IconVerticalSolidList"/>
    <dgm:cxn modelId="{146F2E0D-C2C3-42C0-A1A0-C9B5ACC9620B}" type="presParOf" srcId="{54394F54-FB4E-485C-8CBD-4F3537367624}" destId="{F5EC3661-698A-467E-9EED-3693D49EEC00}" srcOrd="2" destOrd="0" presId="urn:microsoft.com/office/officeart/2018/2/layout/IconVerticalSolidList"/>
    <dgm:cxn modelId="{A0BF6487-888B-4AE1-A5CF-3A8440DA84D5}" type="presParOf" srcId="{54394F54-FB4E-485C-8CBD-4F3537367624}" destId="{5845E305-46B3-4919-898A-7CC05A70DC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D88CE-7DB7-4656-9C9D-E23AF17688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81571B-530A-451A-A6E7-EDE7A8839B26}">
      <dgm:prSet/>
      <dgm:spPr/>
      <dgm:t>
        <a:bodyPr/>
        <a:lstStyle/>
        <a:p>
          <a:r>
            <a:rPr lang="nl-BE"/>
            <a:t>Domeinnaam (tfestival.com): site online zetten: Filezilla</a:t>
          </a:r>
          <a:endParaRPr lang="en-US"/>
        </a:p>
      </dgm:t>
    </dgm:pt>
    <dgm:pt modelId="{3FA27528-DBE3-4AFC-8A96-173001C09B7B}" type="parTrans" cxnId="{06D06B60-E6B4-461E-BB4E-51E6B5E5F1C0}">
      <dgm:prSet/>
      <dgm:spPr/>
      <dgm:t>
        <a:bodyPr/>
        <a:lstStyle/>
        <a:p>
          <a:endParaRPr lang="en-US"/>
        </a:p>
      </dgm:t>
    </dgm:pt>
    <dgm:pt modelId="{FA20DB74-1F9F-42EC-8901-29AC06320CC8}" type="sibTrans" cxnId="{06D06B60-E6B4-461E-BB4E-51E6B5E5F1C0}">
      <dgm:prSet/>
      <dgm:spPr/>
      <dgm:t>
        <a:bodyPr/>
        <a:lstStyle/>
        <a:p>
          <a:endParaRPr lang="en-US"/>
        </a:p>
      </dgm:t>
    </dgm:pt>
    <dgm:pt modelId="{EC0BDFBC-31FF-43FB-BF22-17B52DD3F47D}">
      <dgm:prSet/>
      <dgm:spPr/>
      <dgm:t>
        <a:bodyPr/>
        <a:lstStyle/>
        <a:p>
          <a:r>
            <a:rPr lang="nl-BE"/>
            <a:t>Databases linken phpmyadmin</a:t>
          </a:r>
          <a:endParaRPr lang="en-US"/>
        </a:p>
      </dgm:t>
    </dgm:pt>
    <dgm:pt modelId="{BE05A971-9C47-41ED-BB9E-5A566E6D992E}" type="parTrans" cxnId="{0D105D14-9FCB-4799-9332-DF1849820917}">
      <dgm:prSet/>
      <dgm:spPr/>
      <dgm:t>
        <a:bodyPr/>
        <a:lstStyle/>
        <a:p>
          <a:endParaRPr lang="en-US"/>
        </a:p>
      </dgm:t>
    </dgm:pt>
    <dgm:pt modelId="{6801054D-F785-4CAE-9BC0-456982B42F76}" type="sibTrans" cxnId="{0D105D14-9FCB-4799-9332-DF1849820917}">
      <dgm:prSet/>
      <dgm:spPr/>
      <dgm:t>
        <a:bodyPr/>
        <a:lstStyle/>
        <a:p>
          <a:endParaRPr lang="en-US"/>
        </a:p>
      </dgm:t>
    </dgm:pt>
    <dgm:pt modelId="{11ACCB81-2DC6-4C94-876B-600F9145AE1E}" type="pres">
      <dgm:prSet presAssocID="{215D88CE-7DB7-4656-9C9D-E23AF1768874}" presName="root" presStyleCnt="0">
        <dgm:presLayoutVars>
          <dgm:dir/>
          <dgm:resizeHandles val="exact"/>
        </dgm:presLayoutVars>
      </dgm:prSet>
      <dgm:spPr/>
    </dgm:pt>
    <dgm:pt modelId="{EF7D93E2-C78B-4ACF-8744-91880DEC3961}" type="pres">
      <dgm:prSet presAssocID="{8681571B-530A-451A-A6E7-EDE7A8839B26}" presName="compNode" presStyleCnt="0"/>
      <dgm:spPr/>
    </dgm:pt>
    <dgm:pt modelId="{17C89F9B-D647-4978-A5CD-440561A9979D}" type="pres">
      <dgm:prSet presAssocID="{8681571B-530A-451A-A6E7-EDE7A8839B26}" presName="bgRect" presStyleLbl="bgShp" presStyleIdx="0" presStyleCnt="2"/>
      <dgm:spPr/>
    </dgm:pt>
    <dgm:pt modelId="{0E0EA440-8794-44E1-870B-F672B89239AA}" type="pres">
      <dgm:prSet presAssocID="{8681571B-530A-451A-A6E7-EDE7A8839B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556DE8F-CCE1-4EAD-881E-E0F74ECB7571}" type="pres">
      <dgm:prSet presAssocID="{8681571B-530A-451A-A6E7-EDE7A8839B26}" presName="spaceRect" presStyleCnt="0"/>
      <dgm:spPr/>
    </dgm:pt>
    <dgm:pt modelId="{E5A649B0-FEAB-408D-A4F2-E4196E74C87B}" type="pres">
      <dgm:prSet presAssocID="{8681571B-530A-451A-A6E7-EDE7A8839B26}" presName="parTx" presStyleLbl="revTx" presStyleIdx="0" presStyleCnt="2">
        <dgm:presLayoutVars>
          <dgm:chMax val="0"/>
          <dgm:chPref val="0"/>
        </dgm:presLayoutVars>
      </dgm:prSet>
      <dgm:spPr/>
    </dgm:pt>
    <dgm:pt modelId="{87BEDD6A-1610-4501-A7EF-7B5114175C78}" type="pres">
      <dgm:prSet presAssocID="{FA20DB74-1F9F-42EC-8901-29AC06320CC8}" presName="sibTrans" presStyleCnt="0"/>
      <dgm:spPr/>
    </dgm:pt>
    <dgm:pt modelId="{13AF121A-B4E9-46E2-9208-7BAB88DB3511}" type="pres">
      <dgm:prSet presAssocID="{EC0BDFBC-31FF-43FB-BF22-17B52DD3F47D}" presName="compNode" presStyleCnt="0"/>
      <dgm:spPr/>
    </dgm:pt>
    <dgm:pt modelId="{60FFDBAD-2635-42C4-A975-DC6D0059773E}" type="pres">
      <dgm:prSet presAssocID="{EC0BDFBC-31FF-43FB-BF22-17B52DD3F47D}" presName="bgRect" presStyleLbl="bgShp" presStyleIdx="1" presStyleCnt="2"/>
      <dgm:spPr/>
    </dgm:pt>
    <dgm:pt modelId="{125C3B68-7C1C-4C46-9512-79659ADD9D45}" type="pres">
      <dgm:prSet presAssocID="{EC0BDFBC-31FF-43FB-BF22-17B52DD3F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964B67-3B98-47CD-94A7-C87D35215118}" type="pres">
      <dgm:prSet presAssocID="{EC0BDFBC-31FF-43FB-BF22-17B52DD3F47D}" presName="spaceRect" presStyleCnt="0"/>
      <dgm:spPr/>
    </dgm:pt>
    <dgm:pt modelId="{32E2EEA8-5D3A-47BE-B653-3D03BB0F1BD6}" type="pres">
      <dgm:prSet presAssocID="{EC0BDFBC-31FF-43FB-BF22-17B52DD3F4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105D14-9FCB-4799-9332-DF1849820917}" srcId="{215D88CE-7DB7-4656-9C9D-E23AF1768874}" destId="{EC0BDFBC-31FF-43FB-BF22-17B52DD3F47D}" srcOrd="1" destOrd="0" parTransId="{BE05A971-9C47-41ED-BB9E-5A566E6D992E}" sibTransId="{6801054D-F785-4CAE-9BC0-456982B42F76}"/>
    <dgm:cxn modelId="{6FE14A41-37A4-4D2F-B1A1-CE89C5E6658C}" type="presOf" srcId="{EC0BDFBC-31FF-43FB-BF22-17B52DD3F47D}" destId="{32E2EEA8-5D3A-47BE-B653-3D03BB0F1BD6}" srcOrd="0" destOrd="0" presId="urn:microsoft.com/office/officeart/2018/2/layout/IconVerticalSolidList"/>
    <dgm:cxn modelId="{06D06B60-E6B4-461E-BB4E-51E6B5E5F1C0}" srcId="{215D88CE-7DB7-4656-9C9D-E23AF1768874}" destId="{8681571B-530A-451A-A6E7-EDE7A8839B26}" srcOrd="0" destOrd="0" parTransId="{3FA27528-DBE3-4AFC-8A96-173001C09B7B}" sibTransId="{FA20DB74-1F9F-42EC-8901-29AC06320CC8}"/>
    <dgm:cxn modelId="{C47490CB-ED3E-461D-9974-BF385C18CC95}" type="presOf" srcId="{215D88CE-7DB7-4656-9C9D-E23AF1768874}" destId="{11ACCB81-2DC6-4C94-876B-600F9145AE1E}" srcOrd="0" destOrd="0" presId="urn:microsoft.com/office/officeart/2018/2/layout/IconVerticalSolidList"/>
    <dgm:cxn modelId="{D9DE8BF6-B3F6-4009-A992-924D7E1D5F73}" type="presOf" srcId="{8681571B-530A-451A-A6E7-EDE7A8839B26}" destId="{E5A649B0-FEAB-408D-A4F2-E4196E74C87B}" srcOrd="0" destOrd="0" presId="urn:microsoft.com/office/officeart/2018/2/layout/IconVerticalSolidList"/>
    <dgm:cxn modelId="{00D35A3C-3E2E-4BAE-83E8-A14A3E97A3A8}" type="presParOf" srcId="{11ACCB81-2DC6-4C94-876B-600F9145AE1E}" destId="{EF7D93E2-C78B-4ACF-8744-91880DEC3961}" srcOrd="0" destOrd="0" presId="urn:microsoft.com/office/officeart/2018/2/layout/IconVerticalSolidList"/>
    <dgm:cxn modelId="{D2BF857E-C9D8-42C0-927C-A4A58CEBF417}" type="presParOf" srcId="{EF7D93E2-C78B-4ACF-8744-91880DEC3961}" destId="{17C89F9B-D647-4978-A5CD-440561A9979D}" srcOrd="0" destOrd="0" presId="urn:microsoft.com/office/officeart/2018/2/layout/IconVerticalSolidList"/>
    <dgm:cxn modelId="{8C42BB1C-9581-4907-8265-3B100A521BA1}" type="presParOf" srcId="{EF7D93E2-C78B-4ACF-8744-91880DEC3961}" destId="{0E0EA440-8794-44E1-870B-F672B89239AA}" srcOrd="1" destOrd="0" presId="urn:microsoft.com/office/officeart/2018/2/layout/IconVerticalSolidList"/>
    <dgm:cxn modelId="{4FB46B5E-99DB-48FF-986B-09D7B449E612}" type="presParOf" srcId="{EF7D93E2-C78B-4ACF-8744-91880DEC3961}" destId="{0556DE8F-CCE1-4EAD-881E-E0F74ECB7571}" srcOrd="2" destOrd="0" presId="urn:microsoft.com/office/officeart/2018/2/layout/IconVerticalSolidList"/>
    <dgm:cxn modelId="{7D5A3CCB-4E31-4271-B0B9-C09BE67F3DFE}" type="presParOf" srcId="{EF7D93E2-C78B-4ACF-8744-91880DEC3961}" destId="{E5A649B0-FEAB-408D-A4F2-E4196E74C87B}" srcOrd="3" destOrd="0" presId="urn:microsoft.com/office/officeart/2018/2/layout/IconVerticalSolidList"/>
    <dgm:cxn modelId="{0B8FA806-1FB9-41E8-B35C-6E2E37722790}" type="presParOf" srcId="{11ACCB81-2DC6-4C94-876B-600F9145AE1E}" destId="{87BEDD6A-1610-4501-A7EF-7B5114175C78}" srcOrd="1" destOrd="0" presId="urn:microsoft.com/office/officeart/2018/2/layout/IconVerticalSolidList"/>
    <dgm:cxn modelId="{F45A231B-16F5-4E50-92E3-3C6CDB7B85F9}" type="presParOf" srcId="{11ACCB81-2DC6-4C94-876B-600F9145AE1E}" destId="{13AF121A-B4E9-46E2-9208-7BAB88DB3511}" srcOrd="2" destOrd="0" presId="urn:microsoft.com/office/officeart/2018/2/layout/IconVerticalSolidList"/>
    <dgm:cxn modelId="{420B9F20-05A3-428F-B8AD-9D4BD2B90725}" type="presParOf" srcId="{13AF121A-B4E9-46E2-9208-7BAB88DB3511}" destId="{60FFDBAD-2635-42C4-A975-DC6D0059773E}" srcOrd="0" destOrd="0" presId="urn:microsoft.com/office/officeart/2018/2/layout/IconVerticalSolidList"/>
    <dgm:cxn modelId="{2318F4AD-60F4-494F-98A0-23B77771B460}" type="presParOf" srcId="{13AF121A-B4E9-46E2-9208-7BAB88DB3511}" destId="{125C3B68-7C1C-4C46-9512-79659ADD9D45}" srcOrd="1" destOrd="0" presId="urn:microsoft.com/office/officeart/2018/2/layout/IconVerticalSolidList"/>
    <dgm:cxn modelId="{79E6372D-84BD-463F-89BF-57FC18678B2A}" type="presParOf" srcId="{13AF121A-B4E9-46E2-9208-7BAB88DB3511}" destId="{C2964B67-3B98-47CD-94A7-C87D35215118}" srcOrd="2" destOrd="0" presId="urn:microsoft.com/office/officeart/2018/2/layout/IconVerticalSolidList"/>
    <dgm:cxn modelId="{677C03F4-AE77-477B-B50C-D34DB577475A}" type="presParOf" srcId="{13AF121A-B4E9-46E2-9208-7BAB88DB3511}" destId="{32E2EEA8-5D3A-47BE-B653-3D03BB0F1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82E39-36C2-4BC2-A6F1-00048D29CE1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F3699-DA7C-4989-8E04-C55AA659C51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39253-B054-4532-8CB8-8CFC510798AD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of Javascript?</a:t>
          </a:r>
        </a:p>
      </dsp:txBody>
      <dsp:txXfrm>
        <a:off x="937002" y="1903"/>
        <a:ext cx="5576601" cy="811257"/>
      </dsp:txXfrm>
    </dsp:sp>
    <dsp:sp modelId="{6A714E92-2A0A-448D-852F-2181CBF3EBA9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D1431-1810-4ECE-9868-FCC170265349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504D2-0DFA-4ADF-BBB7-CD81F1F4BA8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IntelliJ om te programmeren</a:t>
          </a:r>
        </a:p>
      </dsp:txBody>
      <dsp:txXfrm>
        <a:off x="937002" y="1015975"/>
        <a:ext cx="5576601" cy="811257"/>
      </dsp:txXfrm>
    </dsp:sp>
    <dsp:sp modelId="{9E52A4DF-8429-4544-A25E-AB1824A1F019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FA4DA-0951-4654-BF3E-7EC3FB024EF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8B2E7-04F1-46B0-BD7C-9D97AC0CBB6C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library om QR code te genereren</a:t>
          </a:r>
        </a:p>
      </dsp:txBody>
      <dsp:txXfrm>
        <a:off x="937002" y="2030048"/>
        <a:ext cx="5576601" cy="811257"/>
      </dsp:txXfrm>
    </dsp:sp>
    <dsp:sp modelId="{77517EF0-9959-433E-8A98-68F302E12AAA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BD8DF-4248-4D5C-BCBD-34C5671A0F1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65CEF-3417-423A-B3EE-1046CA7AFD78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Automatische email naar klant sturen</a:t>
          </a:r>
        </a:p>
      </dsp:txBody>
      <dsp:txXfrm>
        <a:off x="937002" y="3044120"/>
        <a:ext cx="5576601" cy="811257"/>
      </dsp:txXfrm>
    </dsp:sp>
    <dsp:sp modelId="{F55AEAE1-13CD-4C7F-8BA5-AC88A3B54BB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8930-C477-483A-AD81-031FA75B4745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4289-6809-4D06-94A7-B0F14C7B800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Klant moet layout van pdf moeten aanpassen: eerst word?</a:t>
          </a:r>
          <a:endParaRPr lang="en-US" sz="1900" kern="1200"/>
        </a:p>
      </dsp:txBody>
      <dsp:txXfrm>
        <a:off x="937002" y="4058192"/>
        <a:ext cx="5576601" cy="811257"/>
      </dsp:txXfrm>
    </dsp:sp>
    <dsp:sp modelId="{C78A419C-6F64-4410-BF24-CBE3F4C0999E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197DF-AB51-4EE6-81D5-CC7DFAA4645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E305-46B3-4919-898A-7CC05A70DC0E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 = uniek!! ID java? Exception throw if != uniek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89F9B-D647-4978-A5CD-440561A9979D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EA440-8794-44E1-870B-F672B89239AA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649B0-FEAB-408D-A4F2-E4196E74C87B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Domeinnaam (tfestival.com): site online zetten: Filezilla</a:t>
          </a:r>
          <a:endParaRPr lang="en-US" sz="2500" kern="1200"/>
        </a:p>
      </dsp:txBody>
      <dsp:txXfrm>
        <a:off x="2043221" y="958220"/>
        <a:ext cx="4545469" cy="1769022"/>
      </dsp:txXfrm>
    </dsp:sp>
    <dsp:sp modelId="{60FFDBAD-2635-42C4-A975-DC6D0059773E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3B68-7C1C-4C46-9512-79659ADD9D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2EEA8-5D3A-47BE-B653-3D03BB0F1BD6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Databases linken phpmyadmin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779D-DB54-0A4D-A5AA-809C7C74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34CC-4077-B94C-AF3E-DFF0DBFA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FAA4-F98C-8349-A9B7-9430840A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4FB7-217F-C64A-9E09-9E54812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EB40-6CF9-3F4E-82E2-0A49BAC5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1094-5555-824B-A314-F6569F84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057F-B939-EC47-BC06-78E9CFF8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A868-FA69-7C45-ADDA-51099B6D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EC3E-8157-A042-830C-BEE82E83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1C4F-13C3-0D4A-8050-246CE8A8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1EAE3-F255-854B-9E58-32FBEAE89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E4A6-DE1A-AE4B-AFBE-6D9020F6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910B-D510-7941-8353-700C62E8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6F2C-A7B0-1941-B7B2-19D24B0A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0C51-D990-8D49-9C0F-94FA7A4E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1C30-00A1-0C4E-8F05-239DD5F6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F088-07DD-8F40-A220-BEFF5C6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55CC-33C4-E241-888F-2226317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42C8-0DDB-F948-AD17-41771CE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BE86-372B-104F-979C-FF386237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1D4-DAAF-954D-A409-AA864D20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760A-B67E-754D-B58A-E32CD6E2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11E8-F257-1940-98C8-FB191991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0B8A-70A2-D04D-85B8-657057BB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5B4EB-D0EF-D342-8DD3-E0F3849B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E92C-0B48-6D40-81DB-828B1A1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97BD-AD01-744E-8706-6CE448775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13EC1-5160-1645-8CFD-ED81BDD0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5542-A12A-204B-AC2D-0A43BCE2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A63-882C-CD4F-B0D2-57C47345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C41A-5A44-3D48-B8A0-4365BBCE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89A4-FBC3-2E49-A6F3-F4A3B68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0156-0DCE-BE47-B27E-A04A0D72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878B-49B2-504B-AC2D-ACCB63FCA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B3DF-0E0A-754E-8E76-E43413AC8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95FC-C3F6-E144-B310-CC63606A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89F1A-E599-1948-BB4E-0643D2E4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223E7-624D-BD48-8CC7-D18BBE0E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3C3C-B2B4-B147-AED3-C8D1787C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9605-8C37-124B-95FF-9F83320C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A4E18-3960-2F4E-A8BD-41194F71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0280-8C45-3842-A4E4-A26DB6FB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937D4-2C91-B54C-9CE6-8F0E2C5B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90A3D-941A-2143-B56F-8B6C2249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8CBF7-5878-914D-B6B7-DB61B367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2602-F0E9-2E4E-B709-D4DF108D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13C-904B-4845-88DC-D02F43EB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4F65-1DE0-724A-8E04-B1F0CED5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7639C-B721-844C-BD3C-2DDBBC79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80A8F-9AE4-6341-9803-D0D8F8A9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FA7A-3C8D-614C-90B0-4B14FFEB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A41C6-E037-BC41-AF73-E3735828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875-E975-794B-8953-FFF421D9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22EAB-C14D-4F4B-AE1B-B7DBA0155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98544-1B5A-D445-BF93-8A64AD2F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B38C-BD84-FD4B-A9D5-844F1836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28599-1D8F-8541-9E20-96D97C5F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E53D1-B2D4-EF45-8070-D6321940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1EC2-C259-094B-96CF-3533AD3B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314D-B6BA-C740-9B03-A8FDA1F2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90DF-8553-7840-888E-8D936F87F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7A71-079D-974C-B16F-E8081A09D0A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1449-459D-E84F-B59A-3B3F5CAE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6FBC-8777-134C-8BEB-92179C3B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587B-F361-1D4F-A19B-6FB56592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1003D-14DE-D543-96CE-0A125ED3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Trends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FD01-FCC0-814E-9710-1435213B7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Presentatie groepswerk</a:t>
            </a:r>
          </a:p>
        </p:txBody>
      </p:sp>
    </p:spTree>
    <p:extLst>
      <p:ext uri="{BB962C8B-B14F-4D97-AF65-F5344CB8AC3E}">
        <p14:creationId xmlns:p14="http://schemas.microsoft.com/office/powerpoint/2010/main" val="296840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B5BD-B0C2-AF43-BE51-055F40CF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8455-71E5-0646-A973-B8822B55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Nieuw</a:t>
            </a:r>
            <a:r>
              <a:rPr lang="en-US" sz="2400" dirty="0"/>
              <a:t> logo </a:t>
            </a:r>
            <a:r>
              <a:rPr lang="en-US" sz="2400" dirty="0" err="1"/>
              <a:t>en</a:t>
            </a:r>
            <a:r>
              <a:rPr lang="en-US" sz="2400" dirty="0"/>
              <a:t> eigen branding </a:t>
            </a:r>
            <a:r>
              <a:rPr lang="en-US" sz="2400" dirty="0" err="1"/>
              <a:t>geven</a:t>
            </a:r>
            <a:endParaRPr lang="en-US" sz="2400" dirty="0"/>
          </a:p>
          <a:p>
            <a:r>
              <a:rPr lang="en-US" sz="2400" dirty="0"/>
              <a:t>Website </a:t>
            </a:r>
            <a:r>
              <a:rPr lang="en-US" sz="2400" dirty="0" err="1"/>
              <a:t>maken</a:t>
            </a:r>
            <a:r>
              <a:rPr lang="en-US" sz="2400" dirty="0"/>
              <a:t> </a:t>
            </a:r>
            <a:r>
              <a:rPr lang="en-US" sz="2400" dirty="0" err="1"/>
              <a:t>adhv</a:t>
            </a:r>
            <a:r>
              <a:rPr lang="en-US" sz="2400" dirty="0"/>
              <a:t> Visual Studio Code</a:t>
            </a:r>
          </a:p>
          <a:p>
            <a:r>
              <a:rPr lang="en-US" sz="2400" dirty="0"/>
              <a:t>Design </a:t>
            </a:r>
            <a:r>
              <a:rPr lang="en-US" sz="2400" dirty="0" err="1"/>
              <a:t>ook</a:t>
            </a:r>
            <a:r>
              <a:rPr lang="en-US" sz="2400" dirty="0"/>
              <a:t> met adobe XD</a:t>
            </a:r>
          </a:p>
          <a:p>
            <a:r>
              <a:rPr lang="en-US" sz="2400" dirty="0"/>
              <a:t>Home </a:t>
            </a:r>
            <a:r>
              <a:rPr lang="en-US" sz="2400" dirty="0" err="1"/>
              <a:t>pagina</a:t>
            </a:r>
            <a:r>
              <a:rPr lang="en-US" sz="2400" dirty="0"/>
              <a:t> + ticket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drankbonnetjes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endParaRPr lang="en-US" sz="2400" dirty="0"/>
          </a:p>
          <a:p>
            <a:r>
              <a:rPr lang="en-US" sz="2400" dirty="0"/>
              <a:t>Design: Patrick </a:t>
            </a:r>
            <a:r>
              <a:rPr lang="en-US" sz="2400" dirty="0" err="1"/>
              <a:t>zijn</a:t>
            </a:r>
            <a:r>
              <a:rPr lang="en-US" sz="2400" dirty="0"/>
              <a:t> expertise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39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4296-C372-4542-9189-D9997CB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Nieuw</a:t>
            </a:r>
            <a:r>
              <a:rPr lang="en-US" dirty="0"/>
              <a:t> logo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87DA0E-8AE3-C942-A065-5BA68926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152" y="2104143"/>
            <a:ext cx="8331695" cy="3396545"/>
          </a:xfrm>
        </p:spPr>
      </p:pic>
    </p:spTree>
    <p:extLst>
      <p:ext uri="{BB962C8B-B14F-4D97-AF65-F5344CB8AC3E}">
        <p14:creationId xmlns:p14="http://schemas.microsoft.com/office/powerpoint/2010/main" val="395806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ABF7-18B6-194B-9EFF-76E0C285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DBF9-55DD-A54D-A32B-AA2172F0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Maken</a:t>
            </a:r>
            <a:r>
              <a:rPr lang="en-US" sz="2400" dirty="0"/>
              <a:t> </a:t>
            </a:r>
            <a:r>
              <a:rPr lang="en-US" sz="2400" dirty="0" err="1"/>
              <a:t>adhv</a:t>
            </a:r>
            <a:r>
              <a:rPr lang="en-US" sz="2400" dirty="0"/>
              <a:t> SQL plus</a:t>
            </a:r>
          </a:p>
          <a:p>
            <a:r>
              <a:rPr lang="en-US" sz="2400" dirty="0"/>
              <a:t>Om </a:t>
            </a:r>
            <a:r>
              <a:rPr lang="en-US" sz="2400" dirty="0" err="1"/>
              <a:t>klanten</a:t>
            </a:r>
            <a:r>
              <a:rPr lang="en-US" sz="2400" dirty="0"/>
              <a:t>/tickets/</a:t>
            </a:r>
            <a:r>
              <a:rPr lang="en-US" sz="2400" dirty="0" err="1"/>
              <a:t>bonnen</a:t>
            </a:r>
            <a:r>
              <a:rPr lang="en-US" sz="2400" dirty="0"/>
              <a:t> </a:t>
            </a:r>
            <a:r>
              <a:rPr lang="en-US" sz="2400" dirty="0" err="1"/>
              <a:t>overzichtelijk</a:t>
            </a:r>
            <a:r>
              <a:rPr lang="en-US" sz="2400" dirty="0"/>
              <a:t> </a:t>
            </a:r>
            <a:r>
              <a:rPr lang="en-US" sz="2400" dirty="0" err="1"/>
              <a:t>bij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houden</a:t>
            </a:r>
            <a:endParaRPr lang="en-US" sz="2400" dirty="0"/>
          </a:p>
          <a:p>
            <a:r>
              <a:rPr lang="en-US" sz="2400" dirty="0" err="1"/>
              <a:t>Verdeling</a:t>
            </a:r>
            <a:r>
              <a:rPr lang="en-US" sz="2400" dirty="0"/>
              <a:t> tickets: wave 1,2,3 + </a:t>
            </a:r>
            <a:r>
              <a:rPr lang="en-US" sz="2400" dirty="0" err="1"/>
              <a:t>dag</a:t>
            </a:r>
            <a:r>
              <a:rPr lang="en-US" sz="2400" dirty="0"/>
              <a:t> 1, </a:t>
            </a:r>
            <a:r>
              <a:rPr lang="en-US" sz="2400" dirty="0" err="1"/>
              <a:t>dag</a:t>
            </a:r>
            <a:r>
              <a:rPr lang="en-US" sz="2400" dirty="0"/>
              <a:t> 2, </a:t>
            </a:r>
            <a:r>
              <a:rPr lang="en-US" sz="2400" dirty="0" err="1"/>
              <a:t>combinatie</a:t>
            </a:r>
            <a:endParaRPr lang="en-US" sz="2400" dirty="0"/>
          </a:p>
          <a:p>
            <a:r>
              <a:rPr lang="en-US" sz="24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33543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1A9B-4E16-BB47-9C99-75BB695E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F22D1EBE-482F-6A43-A7B2-FE7BFFEAC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134938"/>
            <a:ext cx="9820275" cy="7365207"/>
          </a:xfrm>
        </p:spPr>
      </p:pic>
    </p:spTree>
    <p:extLst>
      <p:ext uri="{BB962C8B-B14F-4D97-AF65-F5344CB8AC3E}">
        <p14:creationId xmlns:p14="http://schemas.microsoft.com/office/powerpoint/2010/main" val="6400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206B0-022C-4A4E-8084-BFD40244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Werking tickets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209023-379A-43FB-B6B6-68B9FAA7E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9292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38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A6E08-217B-B147-B67C-D92DE78F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Scannen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2946-E15C-6F44-B44B-E8C0F45F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Langsgaan</a:t>
            </a:r>
            <a:r>
              <a:rPr lang="en-US" sz="2400" dirty="0"/>
              <a:t> </a:t>
            </a:r>
            <a:r>
              <a:rPr lang="en-US" sz="2400" dirty="0" err="1"/>
              <a:t>bij</a:t>
            </a:r>
            <a:r>
              <a:rPr lang="en-US" sz="2400" dirty="0"/>
              <a:t> FabLab EHB</a:t>
            </a:r>
          </a:p>
          <a:p>
            <a:r>
              <a:rPr lang="en-US" sz="2400" dirty="0" err="1"/>
              <a:t>Rasperry</a:t>
            </a:r>
            <a:r>
              <a:rPr lang="en-US" sz="2400" dirty="0"/>
              <a:t> pi?</a:t>
            </a:r>
          </a:p>
          <a:p>
            <a:r>
              <a:rPr lang="en-US" sz="2400" dirty="0" err="1"/>
              <a:t>Eentje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35960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A07D0-2C66-3E47-A4BB-7D75B9DD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Alles aan elkaar linken?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C934B-5075-4B4C-BEEF-6D0EC3989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04969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3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141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Trends II</vt:lpstr>
      <vt:lpstr>Website</vt:lpstr>
      <vt:lpstr>Nieuw logo</vt:lpstr>
      <vt:lpstr>Database</vt:lpstr>
      <vt:lpstr>PowerPoint Presentation</vt:lpstr>
      <vt:lpstr>Werking tickets</vt:lpstr>
      <vt:lpstr>Scannen</vt:lpstr>
      <vt:lpstr>Alles aan elkaar linken?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II</dc:title>
  <dc:creator>LABENNE Samuel (s)</dc:creator>
  <cp:lastModifiedBy>LABENNE Samuel (s)</cp:lastModifiedBy>
  <cp:revision>4</cp:revision>
  <dcterms:created xsi:type="dcterms:W3CDTF">2022-02-25T08:07:37Z</dcterms:created>
  <dcterms:modified xsi:type="dcterms:W3CDTF">2022-02-25T08:36:29Z</dcterms:modified>
</cp:coreProperties>
</file>