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5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79559" autoAdjust="0"/>
  </p:normalViewPr>
  <p:slideViewPr>
    <p:cSldViewPr>
      <p:cViewPr varScale="1">
        <p:scale>
          <a:sx n="109" d="100"/>
          <a:sy n="109" d="100"/>
        </p:scale>
        <p:origin x="384" y="108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5/31/2020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5/31/2020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5/31/2020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5/31/2020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5/31/2020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5/31/2020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5/31/2020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5/31/2020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5/31/2020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5/31/2020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5/31/2020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5/31/2020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5/31/2020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5/31/2020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4876800"/>
            <a:ext cx="12039600" cy="1219200"/>
          </a:xfrm>
        </p:spPr>
        <p:txBody>
          <a:bodyPr>
            <a:normAutofit/>
          </a:bodyPr>
          <a:lstStyle/>
          <a:p>
            <a:r>
              <a:rPr lang="en-US" sz="4000" dirty="0"/>
              <a:t>Google Cloud Computing Fundamentals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6172200"/>
            <a:ext cx="9144002" cy="457200"/>
          </a:xfrm>
        </p:spPr>
        <p:txBody>
          <a:bodyPr/>
          <a:lstStyle/>
          <a:p>
            <a:r>
              <a:rPr lang="en-US" dirty="0"/>
              <a:t>BigStudyGroup</a:t>
            </a: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60B20D-5547-449F-ACBD-2A264E609B92}"/>
              </a:ext>
            </a:extLst>
          </p:cNvPr>
          <p:cNvSpPr txBox="1"/>
          <p:nvPr/>
        </p:nvSpPr>
        <p:spPr>
          <a:xfrm>
            <a:off x="228600" y="3810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</a:rPr>
              <a:t>Agenda</a:t>
            </a:r>
            <a:r>
              <a:rPr lang="en-US" sz="2800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D61D99-C200-4331-A356-942B3EFB9A59}"/>
              </a:ext>
            </a:extLst>
          </p:cNvPr>
          <p:cNvSpPr/>
          <p:nvPr/>
        </p:nvSpPr>
        <p:spPr>
          <a:xfrm>
            <a:off x="990600" y="904220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3"/>
                </a:solidFill>
              </a:rPr>
              <a:t>What is Cloud Computing?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3"/>
                </a:solidFill>
              </a:rPr>
              <a:t>Compliance Terms and offerings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3"/>
                </a:solidFill>
              </a:rPr>
              <a:t>Capex Vs  Opex Costs</a:t>
            </a:r>
          </a:p>
          <a:p>
            <a:endParaRPr lang="en-US" sz="2400" b="1" dirty="0">
              <a:solidFill>
                <a:schemeClr val="accent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3"/>
                </a:solidFill>
              </a:rPr>
              <a:t>Cloud Deployment Models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3"/>
                </a:solidFill>
              </a:rPr>
              <a:t> Cost and Ownership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3"/>
                </a:solidFill>
              </a:rPr>
              <a:t>Pros and Cons for SnowFlake in comparison to its competition  </a:t>
            </a:r>
          </a:p>
          <a:p>
            <a:endParaRPr lang="en-US" sz="2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6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2665</TotalTime>
  <Words>36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Corbel</vt:lpstr>
      <vt:lpstr>Euphemia</vt:lpstr>
      <vt:lpstr>Wingdings</vt:lpstr>
      <vt:lpstr>Banded Design Blue 16x9</vt:lpstr>
      <vt:lpstr>Google Cloud Computing Fundamentals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Project Plan</dc:title>
  <dc:creator>Satyaraj Jonnalagadda</dc:creator>
  <cp:lastModifiedBy>Satyaraj Jonnalagadda</cp:lastModifiedBy>
  <cp:revision>964</cp:revision>
  <dcterms:created xsi:type="dcterms:W3CDTF">2017-09-23T11:20:46Z</dcterms:created>
  <dcterms:modified xsi:type="dcterms:W3CDTF">2020-05-31T14:36:18Z</dcterms:modified>
</cp:coreProperties>
</file>