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82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4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CAE8-82DC-4D85-9A6F-D6389F584D2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ACC7-3B47-4EF5-83A3-16D056CEA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MUSIC JUNKIES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wunstel</a:t>
            </a:r>
            <a:r>
              <a:rPr lang="en-US" dirty="0"/>
              <a:t>, Rory </a:t>
            </a:r>
            <a:r>
              <a:rPr lang="en-US" dirty="0" err="1"/>
              <a:t>avant</a:t>
            </a:r>
            <a:r>
              <a:rPr lang="en-US" dirty="0"/>
              <a:t>, tony </a:t>
            </a:r>
            <a:r>
              <a:rPr lang="en-US" dirty="0" err="1"/>
              <a:t>hoss</a:t>
            </a:r>
            <a:r>
              <a:rPr lang="en-US" dirty="0"/>
              <a:t>, </a:t>
            </a:r>
            <a:r>
              <a:rPr lang="en-US" dirty="0" err="1"/>
              <a:t>chris</a:t>
            </a:r>
            <a:r>
              <a:rPr lang="en-US" dirty="0"/>
              <a:t> </a:t>
            </a:r>
            <a:r>
              <a:rPr lang="en-US" dirty="0" err="1"/>
              <a:t>vasquez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Progress so far: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Teensy as main microcontroller as opposed to Arduino</a:t>
            </a:r>
          </a:p>
          <a:p>
            <a:r>
              <a:rPr lang="en-US" dirty="0"/>
              <a:t>Teensy 3.2 has more audio capabilities</a:t>
            </a:r>
          </a:p>
          <a:p>
            <a:r>
              <a:rPr lang="en-US" dirty="0"/>
              <a:t>Hardest task: Achieving two-way communication between potentiometer and DAW</a:t>
            </a:r>
          </a:p>
        </p:txBody>
      </p:sp>
    </p:spTree>
    <p:extLst>
      <p:ext uri="{BB962C8B-B14F-4D97-AF65-F5344CB8AC3E}">
        <p14:creationId xmlns:p14="http://schemas.microsoft.com/office/powerpoint/2010/main" val="27739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an encasing for the MIDI controller box</a:t>
            </a:r>
          </a:p>
          <a:p>
            <a:r>
              <a:rPr lang="en-US" dirty="0"/>
              <a:t>Will have more potentiometers and control over the DAW</a:t>
            </a:r>
          </a:p>
        </p:txBody>
      </p:sp>
    </p:spTree>
    <p:extLst>
      <p:ext uri="{BB962C8B-B14F-4D97-AF65-F5344CB8AC3E}">
        <p14:creationId xmlns:p14="http://schemas.microsoft.com/office/powerpoint/2010/main" val="16982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9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</TotalTime>
  <Words>68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MUSIC JUNKIES</vt:lpstr>
      <vt:lpstr>Progress so far:</vt:lpstr>
      <vt:lpstr>Demonstration</vt:lpstr>
      <vt:lpstr>For final presentation</vt:lpstr>
      <vt:lpstr>Q&amp;A?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JUNKIES</dc:title>
  <dc:creator>Anthony Hoss</dc:creator>
  <cp:lastModifiedBy>Anthony Hoss</cp:lastModifiedBy>
  <cp:revision>5</cp:revision>
  <dcterms:created xsi:type="dcterms:W3CDTF">2017-03-20T21:32:32Z</dcterms:created>
  <dcterms:modified xsi:type="dcterms:W3CDTF">2017-03-20T21:44:31Z</dcterms:modified>
</cp:coreProperties>
</file>