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3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727" autoAdjust="0"/>
  </p:normalViewPr>
  <p:slideViewPr>
    <p:cSldViewPr snapToGrid="0" snapToObjects="1">
      <p:cViewPr varScale="1">
        <p:scale>
          <a:sx n="87" d="100"/>
          <a:sy n="87" d="100"/>
        </p:scale>
        <p:origin x="-16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4/23/17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4/23/17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Music Junkies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Christopher </a:t>
            </a:r>
            <a:r>
              <a:rPr lang="en-US" dirty="0" err="1" smtClean="0"/>
              <a:t>Wuntsel</a:t>
            </a:r>
            <a:endParaRPr lang="en-US" dirty="0" smtClean="0"/>
          </a:p>
          <a:p>
            <a:r>
              <a:rPr lang="en-US" dirty="0" smtClean="0"/>
              <a:t>Rory Avant</a:t>
            </a:r>
          </a:p>
          <a:p>
            <a:r>
              <a:rPr lang="en-US" dirty="0" smtClean="0"/>
              <a:t>Tony </a:t>
            </a:r>
            <a:r>
              <a:rPr lang="en-US" dirty="0" err="1" smtClean="0"/>
              <a:t>Hoss</a:t>
            </a:r>
            <a:endParaRPr lang="en-US" dirty="0" smtClean="0"/>
          </a:p>
          <a:p>
            <a:r>
              <a:rPr lang="en-US" dirty="0" smtClean="0"/>
              <a:t>Chris Vasquez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731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our Project?</a:t>
            </a:r>
            <a:endParaRPr lang="en-US" dirty="0"/>
          </a:p>
        </p:txBody>
      </p:sp>
      <p:pic>
        <p:nvPicPr>
          <p:cNvPr id="4" name="Content Placeholder 3" descr="1.6-Korg-nanoKEY-Studio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0" b="2860"/>
          <a:stretch>
            <a:fillRect/>
          </a:stretch>
        </p:blipFill>
        <p:spPr>
          <a:xfrm>
            <a:off x="176906" y="1673368"/>
            <a:ext cx="4392190" cy="2415536"/>
          </a:xfrm>
        </p:spPr>
      </p:pic>
      <p:pic>
        <p:nvPicPr>
          <p:cNvPr id="5" name="Picture 4" descr="3.3Alesis-Vmini_Ortho_RG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667" y="4499389"/>
            <a:ext cx="5204121" cy="1940393"/>
          </a:xfrm>
          <a:prstGeom prst="rect">
            <a:avLst/>
          </a:prstGeom>
        </p:spPr>
      </p:pic>
      <p:pic>
        <p:nvPicPr>
          <p:cNvPr id="6" name="Picture 5" descr="3.2-B_MAUDIO_keystationmini3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728" y="1905215"/>
            <a:ext cx="4087506" cy="179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469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our Project?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 a cheaper </a:t>
            </a:r>
            <a:r>
              <a:rPr lang="en-US" dirty="0" smtClean="0"/>
              <a:t>midi controller </a:t>
            </a:r>
          </a:p>
          <a:p>
            <a:r>
              <a:rPr lang="en-US" dirty="0" smtClean="0"/>
              <a:t>A piece of hardware that controls preexisting music software</a:t>
            </a:r>
          </a:p>
          <a:p>
            <a:r>
              <a:rPr lang="en-US" dirty="0" smtClean="0"/>
              <a:t>Parameters controlled in that preexisted music software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339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Beginning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Started with an </a:t>
            </a:r>
            <a:r>
              <a:rPr lang="it-IT" dirty="0" err="1"/>
              <a:t>arduino</a:t>
            </a:r>
            <a:r>
              <a:rPr lang="it-IT" dirty="0"/>
              <a:t> </a:t>
            </a:r>
            <a:r>
              <a:rPr lang="it-IT" dirty="0" smtClean="0"/>
              <a:t>uno </a:t>
            </a:r>
            <a:r>
              <a:rPr lang="it-IT" dirty="0" err="1" smtClean="0"/>
              <a:t>board</a:t>
            </a:r>
            <a:endParaRPr lang="it-IT" dirty="0" smtClean="0"/>
          </a:p>
          <a:p>
            <a:r>
              <a:rPr lang="it-IT" dirty="0" err="1"/>
              <a:t>R</a:t>
            </a:r>
            <a:r>
              <a:rPr lang="it-IT" dirty="0" err="1" smtClean="0"/>
              <a:t>an</a:t>
            </a:r>
            <a:r>
              <a:rPr lang="it-IT" dirty="0" smtClean="0"/>
              <a:t> </a:t>
            </a:r>
            <a:r>
              <a:rPr lang="it-IT" dirty="0" err="1" smtClean="0"/>
              <a:t>into</a:t>
            </a:r>
            <a:r>
              <a:rPr lang="it-IT" dirty="0" smtClean="0"/>
              <a:t> </a:t>
            </a:r>
            <a:r>
              <a:rPr lang="it-IT" dirty="0" err="1" smtClean="0"/>
              <a:t>trouble</a:t>
            </a:r>
            <a:r>
              <a:rPr lang="it-IT" dirty="0" smtClean="0"/>
              <a:t> with midi </a:t>
            </a:r>
            <a:r>
              <a:rPr lang="it-IT" dirty="0" err="1" smtClean="0"/>
              <a:t>communication</a:t>
            </a:r>
            <a:endParaRPr lang="it-IT" dirty="0" smtClean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6" name="Picture 5" descr="IMG_0115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803" y="2638309"/>
            <a:ext cx="5016655" cy="376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260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Switched to a Teensy board to accommodate for midi communication issues</a:t>
            </a:r>
          </a:p>
          <a:p>
            <a:r>
              <a:rPr lang="en-US" dirty="0" smtClean="0"/>
              <a:t>Gutted an old guitar pedal as our midi controller </a:t>
            </a:r>
            <a:r>
              <a:rPr lang="en-US" dirty="0" smtClean="0"/>
              <a:t>housing</a:t>
            </a:r>
          </a:p>
          <a:p>
            <a:r>
              <a:rPr lang="en-US" dirty="0"/>
              <a:t>Filled the pedal with 5 potentiometers to control DAW</a:t>
            </a:r>
          </a:p>
          <a:p>
            <a:pPr marL="114300" indent="0">
              <a:buNone/>
            </a:pPr>
            <a:endParaRPr lang="en-US" dirty="0" smtClean="0"/>
          </a:p>
        </p:txBody>
      </p:sp>
      <p:pic>
        <p:nvPicPr>
          <p:cNvPr id="4" name="Picture 3" descr="IMG_0117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227871" y="3178085"/>
            <a:ext cx="3383536" cy="366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409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Added Ultrasound Sensors</a:t>
            </a:r>
          </a:p>
          <a:p>
            <a:r>
              <a:rPr lang="en-US" dirty="0" smtClean="0"/>
              <a:t>Extended the housing </a:t>
            </a:r>
            <a:r>
              <a:rPr lang="en-US" dirty="0" smtClean="0"/>
              <a:t>platform</a:t>
            </a:r>
          </a:p>
          <a:p>
            <a:r>
              <a:rPr lang="en-US" dirty="0" smtClean="0"/>
              <a:t>Added button functionality to the gutted out guitar pedal</a:t>
            </a:r>
          </a:p>
          <a:p>
            <a:pPr marL="11430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891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375 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loved and are proud of our project!</a:t>
            </a:r>
          </a:p>
          <a:p>
            <a:r>
              <a:rPr lang="en-US" dirty="0" err="1" smtClean="0"/>
              <a:t>Noobs</a:t>
            </a:r>
            <a:r>
              <a:rPr lang="en-US" dirty="0" smtClean="0"/>
              <a:t> really had fun working on the hardware aspect</a:t>
            </a:r>
          </a:p>
          <a:p>
            <a:r>
              <a:rPr lang="en-US" dirty="0" smtClean="0"/>
              <a:t>Learned a lot going forward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3451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6" name="Content Placeholder 5" descr="mem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365" r="-293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08204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124</TotalTime>
  <Words>131</Words>
  <Application>Microsoft Macintosh PowerPoint</Application>
  <PresentationFormat>On-screen Show (4:3)</PresentationFormat>
  <Paragraphs>29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Adjacency</vt:lpstr>
      <vt:lpstr>Music Junkies</vt:lpstr>
      <vt:lpstr>What is our Project?</vt:lpstr>
      <vt:lpstr>What is our Project?</vt:lpstr>
      <vt:lpstr>The Beginning Stages</vt:lpstr>
      <vt:lpstr>Progression</vt:lpstr>
      <vt:lpstr>Final Product</vt:lpstr>
      <vt:lpstr>375 Takeaways</vt:lpstr>
      <vt:lpstr>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Junkies</dc:title>
  <dc:creator>Chris Vasquez</dc:creator>
  <cp:lastModifiedBy>Chris Vasquez</cp:lastModifiedBy>
  <cp:revision>12</cp:revision>
  <dcterms:created xsi:type="dcterms:W3CDTF">2017-04-23T19:55:19Z</dcterms:created>
  <dcterms:modified xsi:type="dcterms:W3CDTF">2017-04-23T22:21:48Z</dcterms:modified>
</cp:coreProperties>
</file>